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embeddedFontLst>
    <p:embeddedFont>
      <p:font typeface="OPPOSans H" panose="02010600030101010101" charset="-122"/>
      <p:regular r:id="rId15"/>
    </p:embeddedFont>
    <p:embeddedFont>
      <p:font typeface="OPPOSans M" panose="02010600030101010101" charset="-122"/>
      <p:regular r:id="rId16"/>
    </p:embeddedFont>
    <p:embeddedFont>
      <p:font typeface="Source Han Sans" panose="02010600030101010101" charset="-122"/>
      <p:regular r:id="rId17"/>
    </p:embeddedFont>
    <p:embeddedFont>
      <p:font typeface="Source Han Sans CN Bold" panose="02010600030101010101" charset="-122"/>
      <p:regular r:id="rId18"/>
    </p:embeddedFont>
    <p:embeddedFont>
      <p:font typeface="Source Han Sans CN Regular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31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4550622" y="-6957394"/>
            <a:ext cx="13914786" cy="13914786"/>
          </a:xfrm>
          <a:prstGeom prst="blockArc">
            <a:avLst>
              <a:gd name="adj1" fmla="val 20980961"/>
              <a:gd name="adj2" fmla="val 6967790"/>
              <a:gd name="adj3" fmla="val 24076"/>
            </a:avLst>
          </a:prstGeom>
          <a:solidFill>
            <a:schemeClr val="bg1">
              <a:lumMod val="95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7722201" y="5586251"/>
            <a:ext cx="657670" cy="65767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37083" y="5747406"/>
            <a:ext cx="387636" cy="386694"/>
          </a:xfrm>
          <a:custGeom>
            <a:avLst/>
            <a:gdLst>
              <a:gd name="connsiteX0" fmla="*/ 339916 w 993944"/>
              <a:gd name="connsiteY0" fmla="*/ 447401 h 991544"/>
              <a:gd name="connsiteX1" fmla="*/ 664749 w 993944"/>
              <a:gd name="connsiteY1" fmla="*/ 447401 h 991544"/>
              <a:gd name="connsiteX2" fmla="*/ 670199 w 993944"/>
              <a:gd name="connsiteY2" fmla="*/ 447401 h 991544"/>
              <a:gd name="connsiteX3" fmla="*/ 676249 w 993944"/>
              <a:gd name="connsiteY3" fmla="*/ 446632 h 991544"/>
              <a:gd name="connsiteX4" fmla="*/ 671447 w 993944"/>
              <a:gd name="connsiteY4" fmla="*/ 442551 h 991544"/>
              <a:gd name="connsiteX5" fmla="*/ 646071 w 993944"/>
              <a:gd name="connsiteY5" fmla="*/ 422864 h 991544"/>
              <a:gd name="connsiteX6" fmla="*/ 620838 w 993944"/>
              <a:gd name="connsiteY6" fmla="*/ 400680 h 991544"/>
              <a:gd name="connsiteX7" fmla="*/ 598198 w 993944"/>
              <a:gd name="connsiteY7" fmla="*/ 378545 h 991544"/>
              <a:gd name="connsiteX8" fmla="*/ 584321 w 993944"/>
              <a:gd name="connsiteY8" fmla="*/ 363107 h 991544"/>
              <a:gd name="connsiteX9" fmla="*/ 576494 w 993944"/>
              <a:gd name="connsiteY9" fmla="*/ 354200 h 991544"/>
              <a:gd name="connsiteX10" fmla="*/ 549365 w 993944"/>
              <a:gd name="connsiteY10" fmla="*/ 319580 h 991544"/>
              <a:gd name="connsiteX11" fmla="*/ 523628 w 993944"/>
              <a:gd name="connsiteY11" fmla="*/ 280303 h 991544"/>
              <a:gd name="connsiteX12" fmla="*/ 512920 w 993944"/>
              <a:gd name="connsiteY12" fmla="*/ 261360 h 991544"/>
              <a:gd name="connsiteX13" fmla="*/ 505718 w 993944"/>
              <a:gd name="connsiteY13" fmla="*/ 247819 h 991544"/>
              <a:gd name="connsiteX14" fmla="*/ 495130 w 993944"/>
              <a:gd name="connsiteY14" fmla="*/ 225468 h 991544"/>
              <a:gd name="connsiteX15" fmla="*/ 487928 w 993944"/>
              <a:gd name="connsiteY15" fmla="*/ 208662 h 991544"/>
              <a:gd name="connsiteX16" fmla="*/ 480533 w 993944"/>
              <a:gd name="connsiteY16" fmla="*/ 189791 h 991544"/>
              <a:gd name="connsiteX17" fmla="*/ 471050 w 993944"/>
              <a:gd name="connsiteY17" fmla="*/ 161677 h 991544"/>
              <a:gd name="connsiteX18" fmla="*/ 461230 w 993944"/>
              <a:gd name="connsiteY18" fmla="*/ 124921 h 991544"/>
              <a:gd name="connsiteX19" fmla="*/ 455108 w 993944"/>
              <a:gd name="connsiteY19" fmla="*/ 93446 h 991544"/>
              <a:gd name="connsiteX20" fmla="*/ 451555 w 993944"/>
              <a:gd name="connsiteY20" fmla="*/ 70542 h 991544"/>
              <a:gd name="connsiteX21" fmla="*/ 450115 w 993944"/>
              <a:gd name="connsiteY21" fmla="*/ 57793 h 991544"/>
              <a:gd name="connsiteX22" fmla="*/ 448554 w 993944"/>
              <a:gd name="connsiteY22" fmla="*/ 41108 h 991544"/>
              <a:gd name="connsiteX23" fmla="*/ 448554 w 993944"/>
              <a:gd name="connsiteY23" fmla="*/ 40123 h 991544"/>
              <a:gd name="connsiteX24" fmla="*/ 447450 w 993944"/>
              <a:gd name="connsiteY24" fmla="*/ 5527 h 991544"/>
              <a:gd name="connsiteX25" fmla="*/ 447450 w 993944"/>
              <a:gd name="connsiteY25" fmla="*/ 4063 h 991544"/>
              <a:gd name="connsiteX26" fmla="*/ 449610 w 993944"/>
              <a:gd name="connsiteY26" fmla="*/ 1854 h 991544"/>
              <a:gd name="connsiteX27" fmla="*/ 453572 w 993944"/>
              <a:gd name="connsiteY27" fmla="*/ 1854 h 991544"/>
              <a:gd name="connsiteX28" fmla="*/ 540242 w 993944"/>
              <a:gd name="connsiteY28" fmla="*/ 1854 h 991544"/>
              <a:gd name="connsiteX29" fmla="*/ 546460 w 993944"/>
              <a:gd name="connsiteY29" fmla="*/ 8144 h 991544"/>
              <a:gd name="connsiteX30" fmla="*/ 547180 w 993944"/>
              <a:gd name="connsiteY30" fmla="*/ 20460 h 991544"/>
              <a:gd name="connsiteX31" fmla="*/ 547372 w 993944"/>
              <a:gd name="connsiteY31" fmla="*/ 26390 h 991544"/>
              <a:gd name="connsiteX32" fmla="*/ 548213 w 993944"/>
              <a:gd name="connsiteY32" fmla="*/ 38203 h 991544"/>
              <a:gd name="connsiteX33" fmla="*/ 548357 w 993944"/>
              <a:gd name="connsiteY33" fmla="*/ 40603 h 991544"/>
              <a:gd name="connsiteX34" fmla="*/ 550109 w 993944"/>
              <a:gd name="connsiteY34" fmla="*/ 58250 h 991544"/>
              <a:gd name="connsiteX35" fmla="*/ 553182 w 993944"/>
              <a:gd name="connsiteY35" fmla="*/ 78753 h 991544"/>
              <a:gd name="connsiteX36" fmla="*/ 559617 w 993944"/>
              <a:gd name="connsiteY36" fmla="*/ 110180 h 991544"/>
              <a:gd name="connsiteX37" fmla="*/ 573157 w 993944"/>
              <a:gd name="connsiteY37" fmla="*/ 154619 h 991544"/>
              <a:gd name="connsiteX38" fmla="*/ 586746 w 993944"/>
              <a:gd name="connsiteY38" fmla="*/ 187510 h 991544"/>
              <a:gd name="connsiteX39" fmla="*/ 593732 w 993944"/>
              <a:gd name="connsiteY39" fmla="*/ 202276 h 991544"/>
              <a:gd name="connsiteX40" fmla="*/ 623551 w 993944"/>
              <a:gd name="connsiteY40" fmla="*/ 252405 h 991544"/>
              <a:gd name="connsiteX41" fmla="*/ 645638 w 993944"/>
              <a:gd name="connsiteY41" fmla="*/ 282175 h 991544"/>
              <a:gd name="connsiteX42" fmla="*/ 660451 w 993944"/>
              <a:gd name="connsiteY42" fmla="*/ 299437 h 991544"/>
              <a:gd name="connsiteX43" fmla="*/ 688829 w 993944"/>
              <a:gd name="connsiteY43" fmla="*/ 328439 h 991544"/>
              <a:gd name="connsiteX44" fmla="*/ 702178 w 993944"/>
              <a:gd name="connsiteY44" fmla="*/ 340179 h 991544"/>
              <a:gd name="connsiteX45" fmla="*/ 719752 w 993944"/>
              <a:gd name="connsiteY45" fmla="*/ 354584 h 991544"/>
              <a:gd name="connsiteX46" fmla="*/ 730316 w 993944"/>
              <a:gd name="connsiteY46" fmla="*/ 362723 h 991544"/>
              <a:gd name="connsiteX47" fmla="*/ 770002 w 993944"/>
              <a:gd name="connsiteY47" fmla="*/ 388580 h 991544"/>
              <a:gd name="connsiteX48" fmla="*/ 817418 w 993944"/>
              <a:gd name="connsiteY48" fmla="*/ 412228 h 991544"/>
              <a:gd name="connsiteX49" fmla="*/ 857728 w 993944"/>
              <a:gd name="connsiteY49" fmla="*/ 427186 h 991544"/>
              <a:gd name="connsiteX50" fmla="*/ 902215 w 993944"/>
              <a:gd name="connsiteY50" fmla="*/ 438590 h 991544"/>
              <a:gd name="connsiteX51" fmla="*/ 920630 w 993944"/>
              <a:gd name="connsiteY51" fmla="*/ 442119 h 991544"/>
              <a:gd name="connsiteX52" fmla="*/ 938708 w 993944"/>
              <a:gd name="connsiteY52" fmla="*/ 444520 h 991544"/>
              <a:gd name="connsiteX53" fmla="*/ 952921 w 993944"/>
              <a:gd name="connsiteY53" fmla="*/ 446152 h 991544"/>
              <a:gd name="connsiteX54" fmla="*/ 956378 w 993944"/>
              <a:gd name="connsiteY54" fmla="*/ 446368 h 991544"/>
              <a:gd name="connsiteX55" fmla="*/ 967206 w 993944"/>
              <a:gd name="connsiteY55" fmla="*/ 447160 h 991544"/>
              <a:gd name="connsiteX56" fmla="*/ 973616 w 993944"/>
              <a:gd name="connsiteY56" fmla="*/ 447377 h 991544"/>
              <a:gd name="connsiteX57" fmla="*/ 989462 w 993944"/>
              <a:gd name="connsiteY57" fmla="*/ 447377 h 991544"/>
              <a:gd name="connsiteX58" fmla="*/ 992175 w 993944"/>
              <a:gd name="connsiteY58" fmla="*/ 450114 h 991544"/>
              <a:gd name="connsiteX59" fmla="*/ 992175 w 993944"/>
              <a:gd name="connsiteY59" fmla="*/ 453595 h 991544"/>
              <a:gd name="connsiteX60" fmla="*/ 992175 w 993944"/>
              <a:gd name="connsiteY60" fmla="*/ 540241 h 991544"/>
              <a:gd name="connsiteX61" fmla="*/ 985500 w 993944"/>
              <a:gd name="connsiteY61" fmla="*/ 547107 h 991544"/>
              <a:gd name="connsiteX62" fmla="*/ 969175 w 993944"/>
              <a:gd name="connsiteY62" fmla="*/ 547323 h 991544"/>
              <a:gd name="connsiteX63" fmla="*/ 960340 w 993944"/>
              <a:gd name="connsiteY63" fmla="*/ 548044 h 991544"/>
              <a:gd name="connsiteX64" fmla="*/ 958371 w 993944"/>
              <a:gd name="connsiteY64" fmla="*/ 548236 h 991544"/>
              <a:gd name="connsiteX65" fmla="*/ 942141 w 993944"/>
              <a:gd name="connsiteY65" fmla="*/ 549484 h 991544"/>
              <a:gd name="connsiteX66" fmla="*/ 917725 w 993944"/>
              <a:gd name="connsiteY66" fmla="*/ 552989 h 991544"/>
              <a:gd name="connsiteX67" fmla="*/ 875758 w 993944"/>
              <a:gd name="connsiteY67" fmla="*/ 562088 h 991544"/>
              <a:gd name="connsiteX68" fmla="*/ 788272 w 993944"/>
              <a:gd name="connsiteY68" fmla="*/ 595868 h 991544"/>
              <a:gd name="connsiteX69" fmla="*/ 754396 w 993944"/>
              <a:gd name="connsiteY69" fmla="*/ 615315 h 991544"/>
              <a:gd name="connsiteX70" fmla="*/ 723930 w 993944"/>
              <a:gd name="connsiteY70" fmla="*/ 636418 h 991544"/>
              <a:gd name="connsiteX71" fmla="*/ 705035 w 993944"/>
              <a:gd name="connsiteY71" fmla="*/ 651567 h 991544"/>
              <a:gd name="connsiteX72" fmla="*/ 663284 w 993944"/>
              <a:gd name="connsiteY72" fmla="*/ 691637 h 991544"/>
              <a:gd name="connsiteX73" fmla="*/ 648135 w 993944"/>
              <a:gd name="connsiteY73" fmla="*/ 709235 h 991544"/>
              <a:gd name="connsiteX74" fmla="*/ 632578 w 993944"/>
              <a:gd name="connsiteY74" fmla="*/ 729066 h 991544"/>
              <a:gd name="connsiteX75" fmla="*/ 614524 w 993944"/>
              <a:gd name="connsiteY75" fmla="*/ 755644 h 991544"/>
              <a:gd name="connsiteX76" fmla="*/ 589723 w 993944"/>
              <a:gd name="connsiteY76" fmla="*/ 800683 h 991544"/>
              <a:gd name="connsiteX77" fmla="*/ 575030 w 993944"/>
              <a:gd name="connsiteY77" fmla="*/ 835279 h 991544"/>
              <a:gd name="connsiteX78" fmla="*/ 566867 w 993944"/>
              <a:gd name="connsiteY78" fmla="*/ 859119 h 991544"/>
              <a:gd name="connsiteX79" fmla="*/ 555343 w 993944"/>
              <a:gd name="connsiteY79" fmla="*/ 904591 h 991544"/>
              <a:gd name="connsiteX80" fmla="*/ 550685 w 993944"/>
              <a:gd name="connsiteY80" fmla="*/ 930832 h 991544"/>
              <a:gd name="connsiteX81" fmla="*/ 549341 w 993944"/>
              <a:gd name="connsiteY81" fmla="*/ 943077 h 991544"/>
              <a:gd name="connsiteX82" fmla="*/ 547684 w 993944"/>
              <a:gd name="connsiteY82" fmla="*/ 959762 h 991544"/>
              <a:gd name="connsiteX83" fmla="*/ 547468 w 993944"/>
              <a:gd name="connsiteY83" fmla="*/ 964204 h 991544"/>
              <a:gd name="connsiteX84" fmla="*/ 546700 w 993944"/>
              <a:gd name="connsiteY84" fmla="*/ 977024 h 991544"/>
              <a:gd name="connsiteX85" fmla="*/ 546508 w 993944"/>
              <a:gd name="connsiteY85" fmla="*/ 985427 h 991544"/>
              <a:gd name="connsiteX86" fmla="*/ 546508 w 993944"/>
              <a:gd name="connsiteY86" fmla="*/ 989893 h 991544"/>
              <a:gd name="connsiteX87" fmla="*/ 544251 w 993944"/>
              <a:gd name="connsiteY87" fmla="*/ 992006 h 991544"/>
              <a:gd name="connsiteX88" fmla="*/ 540794 w 993944"/>
              <a:gd name="connsiteY88" fmla="*/ 992006 h 991544"/>
              <a:gd name="connsiteX89" fmla="*/ 453572 w 993944"/>
              <a:gd name="connsiteY89" fmla="*/ 992006 h 991544"/>
              <a:gd name="connsiteX90" fmla="*/ 447450 w 993944"/>
              <a:gd name="connsiteY90" fmla="*/ 985643 h 991544"/>
              <a:gd name="connsiteX91" fmla="*/ 447450 w 993944"/>
              <a:gd name="connsiteY91" fmla="*/ 975248 h 991544"/>
              <a:gd name="connsiteX92" fmla="*/ 447954 w 993944"/>
              <a:gd name="connsiteY92" fmla="*/ 969846 h 991544"/>
              <a:gd name="connsiteX93" fmla="*/ 448386 w 993944"/>
              <a:gd name="connsiteY93" fmla="*/ 960963 h 991544"/>
              <a:gd name="connsiteX94" fmla="*/ 449154 w 993944"/>
              <a:gd name="connsiteY94" fmla="*/ 951119 h 991544"/>
              <a:gd name="connsiteX95" fmla="*/ 449298 w 993944"/>
              <a:gd name="connsiteY95" fmla="*/ 949655 h 991544"/>
              <a:gd name="connsiteX96" fmla="*/ 450499 w 993944"/>
              <a:gd name="connsiteY96" fmla="*/ 933401 h 991544"/>
              <a:gd name="connsiteX97" fmla="*/ 452059 w 993944"/>
              <a:gd name="connsiteY97" fmla="*/ 921685 h 991544"/>
              <a:gd name="connsiteX98" fmla="*/ 454244 w 993944"/>
              <a:gd name="connsiteY98" fmla="*/ 906560 h 991544"/>
              <a:gd name="connsiteX99" fmla="*/ 457533 w 993944"/>
              <a:gd name="connsiteY99" fmla="*/ 887089 h 991544"/>
              <a:gd name="connsiteX100" fmla="*/ 465120 w 993944"/>
              <a:gd name="connsiteY100" fmla="*/ 853886 h 991544"/>
              <a:gd name="connsiteX101" fmla="*/ 482430 w 993944"/>
              <a:gd name="connsiteY101" fmla="*/ 799771 h 991544"/>
              <a:gd name="connsiteX102" fmla="*/ 499019 w 993944"/>
              <a:gd name="connsiteY102" fmla="*/ 760613 h 991544"/>
              <a:gd name="connsiteX103" fmla="*/ 517602 w 993944"/>
              <a:gd name="connsiteY103" fmla="*/ 724601 h 991544"/>
              <a:gd name="connsiteX104" fmla="*/ 539353 w 993944"/>
              <a:gd name="connsiteY104" fmla="*/ 689212 h 991544"/>
              <a:gd name="connsiteX105" fmla="*/ 566219 w 993944"/>
              <a:gd name="connsiteY105" fmla="*/ 652528 h 991544"/>
              <a:gd name="connsiteX106" fmla="*/ 584657 w 993944"/>
              <a:gd name="connsiteY106" fmla="*/ 630584 h 991544"/>
              <a:gd name="connsiteX107" fmla="*/ 602543 w 993944"/>
              <a:gd name="connsiteY107" fmla="*/ 611377 h 991544"/>
              <a:gd name="connsiteX108" fmla="*/ 615892 w 993944"/>
              <a:gd name="connsiteY108" fmla="*/ 598125 h 991544"/>
              <a:gd name="connsiteX109" fmla="*/ 633874 w 993944"/>
              <a:gd name="connsiteY109" fmla="*/ 581919 h 991544"/>
              <a:gd name="connsiteX110" fmla="*/ 649288 w 993944"/>
              <a:gd name="connsiteY110" fmla="*/ 568763 h 991544"/>
              <a:gd name="connsiteX111" fmla="*/ 668494 w 993944"/>
              <a:gd name="connsiteY111" fmla="*/ 553998 h 991544"/>
              <a:gd name="connsiteX112" fmla="*/ 675913 w 993944"/>
              <a:gd name="connsiteY112" fmla="*/ 548260 h 991544"/>
              <a:gd name="connsiteX113" fmla="*/ 676321 w 993944"/>
              <a:gd name="connsiteY113" fmla="*/ 547011 h 991544"/>
              <a:gd name="connsiteX114" fmla="*/ 675121 w 993944"/>
              <a:gd name="connsiteY114" fmla="*/ 546411 h 991544"/>
              <a:gd name="connsiteX115" fmla="*/ 673152 w 993944"/>
              <a:gd name="connsiteY115" fmla="*/ 546411 h 991544"/>
              <a:gd name="connsiteX116" fmla="*/ 665301 w 993944"/>
              <a:gd name="connsiteY116" fmla="*/ 547011 h 991544"/>
              <a:gd name="connsiteX117" fmla="*/ 12683 w 993944"/>
              <a:gd name="connsiteY117" fmla="*/ 547011 h 991544"/>
              <a:gd name="connsiteX118" fmla="*/ 3848 w 993944"/>
              <a:gd name="connsiteY118" fmla="*/ 546195 h 991544"/>
              <a:gd name="connsiteX119" fmla="*/ 1807 w 993944"/>
              <a:gd name="connsiteY119" fmla="*/ 543794 h 991544"/>
              <a:gd name="connsiteX120" fmla="*/ 1807 w 993944"/>
              <a:gd name="connsiteY120" fmla="*/ 539352 h 991544"/>
              <a:gd name="connsiteX121" fmla="*/ 1807 w 993944"/>
              <a:gd name="connsiteY121" fmla="*/ 454459 h 991544"/>
              <a:gd name="connsiteX122" fmla="*/ 8721 w 993944"/>
              <a:gd name="connsiteY122" fmla="*/ 447401 h 991544"/>
            </a:gdLst>
            <a:ahLst/>
            <a:cxnLst/>
            <a:rect l="l" t="t" r="r" b="b"/>
            <a:pathLst>
              <a:path w="993944" h="991544">
                <a:moveTo>
                  <a:pt x="339916" y="447401"/>
                </a:moveTo>
                <a:lnTo>
                  <a:pt x="664749" y="447401"/>
                </a:lnTo>
                <a:cubicBezTo>
                  <a:pt x="666574" y="447401"/>
                  <a:pt x="668398" y="447401"/>
                  <a:pt x="670199" y="447401"/>
                </a:cubicBezTo>
                <a:cubicBezTo>
                  <a:pt x="671999" y="447401"/>
                  <a:pt x="674400" y="448217"/>
                  <a:pt x="676249" y="446632"/>
                </a:cubicBezTo>
                <a:cubicBezTo>
                  <a:pt x="674893" y="445007"/>
                  <a:pt x="673270" y="443626"/>
                  <a:pt x="671447" y="442551"/>
                </a:cubicBezTo>
                <a:cubicBezTo>
                  <a:pt x="662924" y="436069"/>
                  <a:pt x="654281" y="429754"/>
                  <a:pt x="646071" y="422864"/>
                </a:cubicBezTo>
                <a:cubicBezTo>
                  <a:pt x="637860" y="415974"/>
                  <a:pt x="629145" y="408171"/>
                  <a:pt x="620838" y="400680"/>
                </a:cubicBezTo>
                <a:cubicBezTo>
                  <a:pt x="612987" y="393478"/>
                  <a:pt x="605592" y="386059"/>
                  <a:pt x="598198" y="378545"/>
                </a:cubicBezTo>
                <a:cubicBezTo>
                  <a:pt x="593396" y="373623"/>
                  <a:pt x="588955" y="368245"/>
                  <a:pt x="584321" y="363107"/>
                </a:cubicBezTo>
                <a:cubicBezTo>
                  <a:pt x="581680" y="360178"/>
                  <a:pt x="579039" y="357225"/>
                  <a:pt x="576494" y="354200"/>
                </a:cubicBezTo>
                <a:cubicBezTo>
                  <a:pt x="566987" y="342996"/>
                  <a:pt x="557943" y="331457"/>
                  <a:pt x="549365" y="319580"/>
                </a:cubicBezTo>
                <a:cubicBezTo>
                  <a:pt x="540218" y="306880"/>
                  <a:pt x="531695" y="293723"/>
                  <a:pt x="523628" y="280303"/>
                </a:cubicBezTo>
                <a:cubicBezTo>
                  <a:pt x="519907" y="274084"/>
                  <a:pt x="516426" y="267722"/>
                  <a:pt x="512920" y="261360"/>
                </a:cubicBezTo>
                <a:cubicBezTo>
                  <a:pt x="510519" y="256894"/>
                  <a:pt x="507999" y="252405"/>
                  <a:pt x="505718" y="247819"/>
                </a:cubicBezTo>
                <a:cubicBezTo>
                  <a:pt x="502093" y="240401"/>
                  <a:pt x="498515" y="232958"/>
                  <a:pt x="495130" y="225468"/>
                </a:cubicBezTo>
                <a:cubicBezTo>
                  <a:pt x="492609" y="219898"/>
                  <a:pt x="490328" y="214256"/>
                  <a:pt x="487928" y="208662"/>
                </a:cubicBezTo>
                <a:cubicBezTo>
                  <a:pt x="485383" y="202396"/>
                  <a:pt x="482838" y="196129"/>
                  <a:pt x="480533" y="189791"/>
                </a:cubicBezTo>
                <a:cubicBezTo>
                  <a:pt x="477148" y="180500"/>
                  <a:pt x="473883" y="171161"/>
                  <a:pt x="471050" y="161677"/>
                </a:cubicBezTo>
                <a:cubicBezTo>
                  <a:pt x="467449" y="149505"/>
                  <a:pt x="464063" y="137309"/>
                  <a:pt x="461230" y="124921"/>
                </a:cubicBezTo>
                <a:cubicBezTo>
                  <a:pt x="458830" y="114501"/>
                  <a:pt x="456621" y="104033"/>
                  <a:pt x="455108" y="93446"/>
                </a:cubicBezTo>
                <a:cubicBezTo>
                  <a:pt x="454004" y="85811"/>
                  <a:pt x="452395" y="78224"/>
                  <a:pt x="451555" y="70542"/>
                </a:cubicBezTo>
                <a:cubicBezTo>
                  <a:pt x="451099" y="66316"/>
                  <a:pt x="450667" y="62019"/>
                  <a:pt x="450115" y="57793"/>
                </a:cubicBezTo>
                <a:cubicBezTo>
                  <a:pt x="449394" y="52247"/>
                  <a:pt x="449874" y="46581"/>
                  <a:pt x="448554" y="41108"/>
                </a:cubicBezTo>
                <a:cubicBezTo>
                  <a:pt x="448518" y="40781"/>
                  <a:pt x="448518" y="40450"/>
                  <a:pt x="448554" y="40123"/>
                </a:cubicBezTo>
                <a:cubicBezTo>
                  <a:pt x="448818" y="28575"/>
                  <a:pt x="446897" y="17099"/>
                  <a:pt x="447450" y="5527"/>
                </a:cubicBezTo>
                <a:cubicBezTo>
                  <a:pt x="447450" y="5047"/>
                  <a:pt x="447450" y="4543"/>
                  <a:pt x="447450" y="4063"/>
                </a:cubicBezTo>
                <a:cubicBezTo>
                  <a:pt x="447618" y="2622"/>
                  <a:pt x="448170" y="1974"/>
                  <a:pt x="449610" y="1854"/>
                </a:cubicBezTo>
                <a:cubicBezTo>
                  <a:pt x="451051" y="1734"/>
                  <a:pt x="452251" y="1854"/>
                  <a:pt x="453572" y="1854"/>
                </a:cubicBezTo>
                <a:lnTo>
                  <a:pt x="540242" y="1854"/>
                </a:lnTo>
                <a:cubicBezTo>
                  <a:pt x="546676" y="1854"/>
                  <a:pt x="546436" y="1854"/>
                  <a:pt x="546460" y="8144"/>
                </a:cubicBezTo>
                <a:cubicBezTo>
                  <a:pt x="546256" y="12264"/>
                  <a:pt x="546496" y="16393"/>
                  <a:pt x="547180" y="20460"/>
                </a:cubicBezTo>
                <a:cubicBezTo>
                  <a:pt x="547425" y="22427"/>
                  <a:pt x="547490" y="24412"/>
                  <a:pt x="547372" y="26390"/>
                </a:cubicBezTo>
                <a:cubicBezTo>
                  <a:pt x="547147" y="30348"/>
                  <a:pt x="547430" y="34317"/>
                  <a:pt x="548213" y="38203"/>
                </a:cubicBezTo>
                <a:cubicBezTo>
                  <a:pt x="548352" y="38995"/>
                  <a:pt x="548402" y="39800"/>
                  <a:pt x="548357" y="40603"/>
                </a:cubicBezTo>
                <a:cubicBezTo>
                  <a:pt x="548604" y="46514"/>
                  <a:pt x="549190" y="52406"/>
                  <a:pt x="550109" y="58250"/>
                </a:cubicBezTo>
                <a:cubicBezTo>
                  <a:pt x="550974" y="65116"/>
                  <a:pt x="552030" y="71934"/>
                  <a:pt x="553182" y="78753"/>
                </a:cubicBezTo>
                <a:cubicBezTo>
                  <a:pt x="554959" y="89292"/>
                  <a:pt x="557072" y="99784"/>
                  <a:pt x="559617" y="110180"/>
                </a:cubicBezTo>
                <a:cubicBezTo>
                  <a:pt x="563345" y="125220"/>
                  <a:pt x="567866" y="140054"/>
                  <a:pt x="573157" y="154619"/>
                </a:cubicBezTo>
                <a:cubicBezTo>
                  <a:pt x="577215" y="165759"/>
                  <a:pt x="581680" y="176779"/>
                  <a:pt x="586746" y="187510"/>
                </a:cubicBezTo>
                <a:cubicBezTo>
                  <a:pt x="589147" y="192312"/>
                  <a:pt x="591308" y="197402"/>
                  <a:pt x="593732" y="202276"/>
                </a:cubicBezTo>
                <a:cubicBezTo>
                  <a:pt x="602575" y="219614"/>
                  <a:pt x="612536" y="236359"/>
                  <a:pt x="623551" y="252405"/>
                </a:cubicBezTo>
                <a:cubicBezTo>
                  <a:pt x="630496" y="262664"/>
                  <a:pt x="637860" y="272589"/>
                  <a:pt x="645638" y="282175"/>
                </a:cubicBezTo>
                <a:cubicBezTo>
                  <a:pt x="650440" y="288033"/>
                  <a:pt x="655434" y="293747"/>
                  <a:pt x="660451" y="299437"/>
                </a:cubicBezTo>
                <a:cubicBezTo>
                  <a:pt x="669407" y="309617"/>
                  <a:pt x="679202" y="318932"/>
                  <a:pt x="688829" y="328439"/>
                </a:cubicBezTo>
                <a:cubicBezTo>
                  <a:pt x="693031" y="332593"/>
                  <a:pt x="697808" y="336170"/>
                  <a:pt x="702178" y="340179"/>
                </a:cubicBezTo>
                <a:cubicBezTo>
                  <a:pt x="707772" y="345317"/>
                  <a:pt x="713774" y="349927"/>
                  <a:pt x="719752" y="354584"/>
                </a:cubicBezTo>
                <a:cubicBezTo>
                  <a:pt x="723233" y="357321"/>
                  <a:pt x="726690" y="360130"/>
                  <a:pt x="730316" y="362723"/>
                </a:cubicBezTo>
                <a:cubicBezTo>
                  <a:pt x="743067" y="372055"/>
                  <a:pt x="756314" y="380689"/>
                  <a:pt x="770002" y="388580"/>
                </a:cubicBezTo>
                <a:cubicBezTo>
                  <a:pt x="785340" y="397367"/>
                  <a:pt x="801172" y="405261"/>
                  <a:pt x="817418" y="412228"/>
                </a:cubicBezTo>
                <a:cubicBezTo>
                  <a:pt x="830647" y="417822"/>
                  <a:pt x="844043" y="422864"/>
                  <a:pt x="857728" y="427186"/>
                </a:cubicBezTo>
                <a:cubicBezTo>
                  <a:pt x="872323" y="431846"/>
                  <a:pt x="887177" y="435653"/>
                  <a:pt x="902215" y="438590"/>
                </a:cubicBezTo>
                <a:cubicBezTo>
                  <a:pt x="908362" y="439766"/>
                  <a:pt x="914460" y="441134"/>
                  <a:pt x="920630" y="442119"/>
                </a:cubicBezTo>
                <a:cubicBezTo>
                  <a:pt x="926800" y="443103"/>
                  <a:pt x="932634" y="443463"/>
                  <a:pt x="938708" y="444520"/>
                </a:cubicBezTo>
                <a:cubicBezTo>
                  <a:pt x="943510" y="445408"/>
                  <a:pt x="948311" y="444952"/>
                  <a:pt x="952921" y="446152"/>
                </a:cubicBezTo>
                <a:cubicBezTo>
                  <a:pt x="954061" y="446356"/>
                  <a:pt x="955221" y="446431"/>
                  <a:pt x="956378" y="446368"/>
                </a:cubicBezTo>
                <a:cubicBezTo>
                  <a:pt x="960003" y="446296"/>
                  <a:pt x="963629" y="446563"/>
                  <a:pt x="967206" y="447160"/>
                </a:cubicBezTo>
                <a:cubicBezTo>
                  <a:pt x="969331" y="447437"/>
                  <a:pt x="971477" y="447509"/>
                  <a:pt x="973616" y="447377"/>
                </a:cubicBezTo>
                <a:cubicBezTo>
                  <a:pt x="978898" y="447377"/>
                  <a:pt x="984180" y="447377"/>
                  <a:pt x="989462" y="447377"/>
                </a:cubicBezTo>
                <a:cubicBezTo>
                  <a:pt x="991502" y="447377"/>
                  <a:pt x="992031" y="448073"/>
                  <a:pt x="992175" y="450114"/>
                </a:cubicBezTo>
                <a:cubicBezTo>
                  <a:pt x="992175" y="451266"/>
                  <a:pt x="992175" y="452514"/>
                  <a:pt x="992175" y="453595"/>
                </a:cubicBezTo>
                <a:cubicBezTo>
                  <a:pt x="992175" y="482405"/>
                  <a:pt x="992175" y="511287"/>
                  <a:pt x="992175" y="540241"/>
                </a:cubicBezTo>
                <a:cubicBezTo>
                  <a:pt x="992175" y="546411"/>
                  <a:pt x="993063" y="546387"/>
                  <a:pt x="985500" y="547107"/>
                </a:cubicBezTo>
                <a:cubicBezTo>
                  <a:pt x="980122" y="547635"/>
                  <a:pt x="974625" y="547275"/>
                  <a:pt x="969175" y="547323"/>
                </a:cubicBezTo>
                <a:cubicBezTo>
                  <a:pt x="966210" y="547141"/>
                  <a:pt x="963235" y="547383"/>
                  <a:pt x="960340" y="548044"/>
                </a:cubicBezTo>
                <a:cubicBezTo>
                  <a:pt x="959701" y="548226"/>
                  <a:pt x="959033" y="548293"/>
                  <a:pt x="958371" y="548236"/>
                </a:cubicBezTo>
                <a:cubicBezTo>
                  <a:pt x="952933" y="548132"/>
                  <a:pt x="947500" y="548550"/>
                  <a:pt x="942141" y="549484"/>
                </a:cubicBezTo>
                <a:cubicBezTo>
                  <a:pt x="933978" y="550428"/>
                  <a:pt x="925840" y="551597"/>
                  <a:pt x="917725" y="552989"/>
                </a:cubicBezTo>
                <a:cubicBezTo>
                  <a:pt x="903608" y="555407"/>
                  <a:pt x="889618" y="558439"/>
                  <a:pt x="875758" y="562088"/>
                </a:cubicBezTo>
                <a:cubicBezTo>
                  <a:pt x="845474" y="570191"/>
                  <a:pt x="816143" y="581516"/>
                  <a:pt x="788272" y="595868"/>
                </a:cubicBezTo>
                <a:cubicBezTo>
                  <a:pt x="776700" y="601846"/>
                  <a:pt x="765464" y="608424"/>
                  <a:pt x="754396" y="615315"/>
                </a:cubicBezTo>
                <a:cubicBezTo>
                  <a:pt x="743880" y="621845"/>
                  <a:pt x="733821" y="629024"/>
                  <a:pt x="723930" y="636418"/>
                </a:cubicBezTo>
                <a:cubicBezTo>
                  <a:pt x="717471" y="641220"/>
                  <a:pt x="711277" y="646454"/>
                  <a:pt x="705035" y="651567"/>
                </a:cubicBezTo>
                <a:cubicBezTo>
                  <a:pt x="690383" y="664136"/>
                  <a:pt x="676443" y="677513"/>
                  <a:pt x="663284" y="691637"/>
                </a:cubicBezTo>
                <a:cubicBezTo>
                  <a:pt x="657907" y="697183"/>
                  <a:pt x="653225" y="703377"/>
                  <a:pt x="648135" y="709235"/>
                </a:cubicBezTo>
                <a:cubicBezTo>
                  <a:pt x="642637" y="715598"/>
                  <a:pt x="637572" y="722272"/>
                  <a:pt x="632578" y="729066"/>
                </a:cubicBezTo>
                <a:cubicBezTo>
                  <a:pt x="626240" y="737709"/>
                  <a:pt x="620262" y="746568"/>
                  <a:pt x="614524" y="755644"/>
                </a:cubicBezTo>
                <a:cubicBezTo>
                  <a:pt x="605364" y="770149"/>
                  <a:pt x="597084" y="785188"/>
                  <a:pt x="589723" y="800683"/>
                </a:cubicBezTo>
                <a:cubicBezTo>
                  <a:pt x="584328" y="811984"/>
                  <a:pt x="579431" y="823515"/>
                  <a:pt x="575030" y="835279"/>
                </a:cubicBezTo>
                <a:cubicBezTo>
                  <a:pt x="572101" y="843154"/>
                  <a:pt x="569381" y="851101"/>
                  <a:pt x="566867" y="859119"/>
                </a:cubicBezTo>
                <a:cubicBezTo>
                  <a:pt x="562082" y="874021"/>
                  <a:pt x="558231" y="889209"/>
                  <a:pt x="555343" y="904591"/>
                </a:cubicBezTo>
                <a:cubicBezTo>
                  <a:pt x="553783" y="913330"/>
                  <a:pt x="552126" y="922069"/>
                  <a:pt x="550685" y="930832"/>
                </a:cubicBezTo>
                <a:cubicBezTo>
                  <a:pt x="550037" y="934866"/>
                  <a:pt x="550181" y="939067"/>
                  <a:pt x="549341" y="943077"/>
                </a:cubicBezTo>
                <a:cubicBezTo>
                  <a:pt x="548189" y="948598"/>
                  <a:pt x="548981" y="954288"/>
                  <a:pt x="547684" y="959762"/>
                </a:cubicBezTo>
                <a:cubicBezTo>
                  <a:pt x="547456" y="961232"/>
                  <a:pt x="547384" y="962720"/>
                  <a:pt x="547468" y="964204"/>
                </a:cubicBezTo>
                <a:cubicBezTo>
                  <a:pt x="547548" y="968492"/>
                  <a:pt x="547291" y="972777"/>
                  <a:pt x="546700" y="977024"/>
                </a:cubicBezTo>
                <a:cubicBezTo>
                  <a:pt x="546407" y="979816"/>
                  <a:pt x="546342" y="982625"/>
                  <a:pt x="546508" y="985427"/>
                </a:cubicBezTo>
                <a:cubicBezTo>
                  <a:pt x="546508" y="986916"/>
                  <a:pt x="546508" y="988404"/>
                  <a:pt x="546508" y="989893"/>
                </a:cubicBezTo>
                <a:cubicBezTo>
                  <a:pt x="546508" y="991381"/>
                  <a:pt x="545740" y="991885"/>
                  <a:pt x="544251" y="992006"/>
                </a:cubicBezTo>
                <a:cubicBezTo>
                  <a:pt x="542763" y="992126"/>
                  <a:pt x="541850" y="992006"/>
                  <a:pt x="540794" y="992006"/>
                </a:cubicBezTo>
                <a:lnTo>
                  <a:pt x="453572" y="992006"/>
                </a:lnTo>
                <a:cubicBezTo>
                  <a:pt x="447161" y="992006"/>
                  <a:pt x="447426" y="992006"/>
                  <a:pt x="447450" y="985643"/>
                </a:cubicBezTo>
                <a:cubicBezTo>
                  <a:pt x="447450" y="982186"/>
                  <a:pt x="447450" y="978705"/>
                  <a:pt x="447450" y="975248"/>
                </a:cubicBezTo>
                <a:cubicBezTo>
                  <a:pt x="447402" y="973433"/>
                  <a:pt x="447572" y="971620"/>
                  <a:pt x="447954" y="969846"/>
                </a:cubicBezTo>
                <a:cubicBezTo>
                  <a:pt x="448398" y="966907"/>
                  <a:pt x="448542" y="963930"/>
                  <a:pt x="448386" y="960963"/>
                </a:cubicBezTo>
                <a:cubicBezTo>
                  <a:pt x="448199" y="957662"/>
                  <a:pt x="448456" y="954351"/>
                  <a:pt x="449154" y="951119"/>
                </a:cubicBezTo>
                <a:cubicBezTo>
                  <a:pt x="449286" y="950644"/>
                  <a:pt x="449334" y="950147"/>
                  <a:pt x="449298" y="949655"/>
                </a:cubicBezTo>
                <a:cubicBezTo>
                  <a:pt x="448890" y="944181"/>
                  <a:pt x="450307" y="938851"/>
                  <a:pt x="450499" y="933401"/>
                </a:cubicBezTo>
                <a:cubicBezTo>
                  <a:pt x="450643" y="929488"/>
                  <a:pt x="451675" y="925598"/>
                  <a:pt x="452059" y="921685"/>
                </a:cubicBezTo>
                <a:cubicBezTo>
                  <a:pt x="452539" y="916595"/>
                  <a:pt x="453332" y="911578"/>
                  <a:pt x="454244" y="906560"/>
                </a:cubicBezTo>
                <a:cubicBezTo>
                  <a:pt x="455396" y="900078"/>
                  <a:pt x="456237" y="893547"/>
                  <a:pt x="457533" y="887089"/>
                </a:cubicBezTo>
                <a:cubicBezTo>
                  <a:pt x="459766" y="875973"/>
                  <a:pt x="462143" y="864857"/>
                  <a:pt x="465120" y="853886"/>
                </a:cubicBezTo>
                <a:cubicBezTo>
                  <a:pt x="469972" y="835567"/>
                  <a:pt x="475748" y="817506"/>
                  <a:pt x="482430" y="799771"/>
                </a:cubicBezTo>
                <a:cubicBezTo>
                  <a:pt x="487544" y="786518"/>
                  <a:pt x="493089" y="773506"/>
                  <a:pt x="499019" y="760613"/>
                </a:cubicBezTo>
                <a:cubicBezTo>
                  <a:pt x="504685" y="748297"/>
                  <a:pt x="511024" y="736389"/>
                  <a:pt x="517602" y="724601"/>
                </a:cubicBezTo>
                <a:cubicBezTo>
                  <a:pt x="524180" y="712813"/>
                  <a:pt x="531623" y="700592"/>
                  <a:pt x="539353" y="689212"/>
                </a:cubicBezTo>
                <a:cubicBezTo>
                  <a:pt x="547804" y="676608"/>
                  <a:pt x="556712" y="664364"/>
                  <a:pt x="566219" y="652528"/>
                </a:cubicBezTo>
                <a:cubicBezTo>
                  <a:pt x="572197" y="645061"/>
                  <a:pt x="578223" y="637715"/>
                  <a:pt x="584657" y="630584"/>
                </a:cubicBezTo>
                <a:cubicBezTo>
                  <a:pt x="590491" y="624078"/>
                  <a:pt x="596205" y="617476"/>
                  <a:pt x="602543" y="611377"/>
                </a:cubicBezTo>
                <a:cubicBezTo>
                  <a:pt x="607081" y="607056"/>
                  <a:pt x="611426" y="602518"/>
                  <a:pt x="615892" y="598125"/>
                </a:cubicBezTo>
                <a:cubicBezTo>
                  <a:pt x="621654" y="592459"/>
                  <a:pt x="627704" y="587129"/>
                  <a:pt x="633874" y="581919"/>
                </a:cubicBezTo>
                <a:cubicBezTo>
                  <a:pt x="639036" y="577550"/>
                  <a:pt x="644030" y="572988"/>
                  <a:pt x="649288" y="568763"/>
                </a:cubicBezTo>
                <a:cubicBezTo>
                  <a:pt x="655578" y="563697"/>
                  <a:pt x="662084" y="558895"/>
                  <a:pt x="668494" y="553998"/>
                </a:cubicBezTo>
                <a:lnTo>
                  <a:pt x="675913" y="548260"/>
                </a:lnTo>
                <a:cubicBezTo>
                  <a:pt x="676321" y="547947"/>
                  <a:pt x="676681" y="547467"/>
                  <a:pt x="676321" y="547011"/>
                </a:cubicBezTo>
                <a:cubicBezTo>
                  <a:pt x="676006" y="546673"/>
                  <a:pt x="675579" y="546459"/>
                  <a:pt x="675121" y="546411"/>
                </a:cubicBezTo>
                <a:cubicBezTo>
                  <a:pt x="674470" y="546291"/>
                  <a:pt x="673803" y="546291"/>
                  <a:pt x="673152" y="546411"/>
                </a:cubicBezTo>
                <a:cubicBezTo>
                  <a:pt x="670578" y="546994"/>
                  <a:pt x="667932" y="547196"/>
                  <a:pt x="665301" y="547011"/>
                </a:cubicBezTo>
                <a:lnTo>
                  <a:pt x="12683" y="547011"/>
                </a:lnTo>
                <a:cubicBezTo>
                  <a:pt x="9714" y="547158"/>
                  <a:pt x="6739" y="546884"/>
                  <a:pt x="3848" y="546195"/>
                </a:cubicBezTo>
                <a:cubicBezTo>
                  <a:pt x="2664" y="546015"/>
                  <a:pt x="1793" y="544992"/>
                  <a:pt x="1807" y="543794"/>
                </a:cubicBezTo>
                <a:cubicBezTo>
                  <a:pt x="1807" y="542305"/>
                  <a:pt x="1807" y="540817"/>
                  <a:pt x="1807" y="539352"/>
                </a:cubicBezTo>
                <a:lnTo>
                  <a:pt x="1807" y="454459"/>
                </a:lnTo>
                <a:cubicBezTo>
                  <a:pt x="1807" y="446944"/>
                  <a:pt x="1327" y="447401"/>
                  <a:pt x="8721" y="4474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59140" y="744609"/>
            <a:ext cx="202519" cy="173884"/>
            <a:chOff x="559140" y="744609"/>
            <a:chExt cx="202519" cy="173884"/>
          </a:xfrm>
        </p:grpSpPr>
        <p:sp>
          <p:nvSpPr>
            <p:cNvPr id="6" name="标题 1"/>
            <p:cNvSpPr txBox="1"/>
            <p:nvPr/>
          </p:nvSpPr>
          <p:spPr>
            <a:xfrm>
              <a:off x="559140" y="744609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59140" y="813551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559140" y="882493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 flipH="1">
            <a:off x="-3752850" y="4257676"/>
            <a:ext cx="6457950" cy="6457948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60000">
                <a:schemeClr val="bg1">
                  <a:alpha val="50000"/>
                </a:schemeClr>
              </a:gs>
              <a:gs pos="65000">
                <a:schemeClr val="bg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5595256" y="-5507264"/>
            <a:ext cx="7641482" cy="7641480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8589880" y="-2324100"/>
            <a:ext cx="7641482" cy="7641480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8316069" y="-3202830"/>
            <a:ext cx="6405662" cy="64056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2782" y="1037140"/>
            <a:ext cx="7174301" cy="41794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五一假期生活知识分享：家庭美食制作与营养搭配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803833" y="523912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25829" y="5732780"/>
            <a:ext cx="2451100" cy="3985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654483" y="5747406"/>
            <a:ext cx="2298700" cy="32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2025.5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664172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设计营养早餐，如全麦面包搭配煎蛋、牛奶，提供充足能量。
学习搭配技巧，如水果搭配燕麦，清新健康。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4172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早餐食谱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00666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99581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69513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79387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设计丰盛午餐，如红烧鱼搭配炒时蔬、米饭，营养均衡。
学习搭配方法，如豆腐搭配青菜，清淡可口。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79387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B483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午餐食谱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15881" y="4780470"/>
            <a:ext cx="2560239" cy="2077530"/>
          </a:xfrm>
          <a:prstGeom prst="rect">
            <a:avLst/>
          </a:prstGeom>
          <a:gradFill>
            <a:gsLst>
              <a:gs pos="0">
                <a:schemeClr val="accent2"/>
              </a:gs>
              <a:gs pos="49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14796" y="4497738"/>
            <a:ext cx="2562408" cy="607662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484728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86813" y="2722810"/>
            <a:ext cx="3233227" cy="12514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设计清淡晚餐，如清炒菠菜搭配小米粥，易于消化。
学习搭配技巧，如蔬菜搭配瘦肉，营养丰富。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86813" y="2349168"/>
            <a:ext cx="3233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晚餐食谱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623307" y="4780470"/>
            <a:ext cx="2560239" cy="2077530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622222" y="4497738"/>
            <a:ext cx="2562408" cy="607662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92154" y="5565123"/>
            <a:ext cx="122254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食谱设计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3397344"/>
            <a:ext cx="8169442" cy="45719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24335" y="2206851"/>
            <a:ext cx="5445107" cy="10257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了解常见食物相克，如海鲜忌与水果同食，避免肠胃不适。
学习特殊人群饮食禁忌，如孕妇忌食辛辣刺激食物。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724335" y="1254174"/>
            <a:ext cx="5445107" cy="8102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饮食禁忌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203156" y="1689493"/>
            <a:ext cx="1215190" cy="1215190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575542" y="2046207"/>
            <a:ext cx="493889" cy="46550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-1" y="5835302"/>
            <a:ext cx="10734101" cy="45720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3665145" y="4127452"/>
            <a:ext cx="1215190" cy="1215190"/>
          </a:xfrm>
          <a:prstGeom prst="teardrop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0456" y="4502422"/>
            <a:ext cx="493887" cy="45688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79586" y="3330347"/>
            <a:ext cx="179711" cy="179711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631431" y="5768306"/>
            <a:ext cx="179711" cy="179711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186324" y="4677986"/>
            <a:ext cx="5445107" cy="10257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学习饮食卫生，如饭前洗手、餐具消毒，预防疾病。
掌握饮食习惯，如细嚼慢咽，有助于消化吸收。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86324" y="3725309"/>
            <a:ext cx="5445107" cy="8102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饮食注意事项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饮食禁忌与注意事项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4550622" y="-6957394"/>
            <a:ext cx="13914786" cy="13914786"/>
          </a:xfrm>
          <a:prstGeom prst="blockArc">
            <a:avLst>
              <a:gd name="adj1" fmla="val 20980961"/>
              <a:gd name="adj2" fmla="val 6967790"/>
              <a:gd name="adj3" fmla="val 24076"/>
            </a:avLst>
          </a:prstGeom>
          <a:solidFill>
            <a:schemeClr val="bg1">
              <a:lumMod val="95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7722201" y="5586251"/>
            <a:ext cx="657670" cy="65767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37083" y="5747406"/>
            <a:ext cx="387636" cy="386694"/>
          </a:xfrm>
          <a:custGeom>
            <a:avLst/>
            <a:gdLst>
              <a:gd name="connsiteX0" fmla="*/ 339916 w 993944"/>
              <a:gd name="connsiteY0" fmla="*/ 447401 h 991544"/>
              <a:gd name="connsiteX1" fmla="*/ 664749 w 993944"/>
              <a:gd name="connsiteY1" fmla="*/ 447401 h 991544"/>
              <a:gd name="connsiteX2" fmla="*/ 670199 w 993944"/>
              <a:gd name="connsiteY2" fmla="*/ 447401 h 991544"/>
              <a:gd name="connsiteX3" fmla="*/ 676249 w 993944"/>
              <a:gd name="connsiteY3" fmla="*/ 446632 h 991544"/>
              <a:gd name="connsiteX4" fmla="*/ 671447 w 993944"/>
              <a:gd name="connsiteY4" fmla="*/ 442551 h 991544"/>
              <a:gd name="connsiteX5" fmla="*/ 646071 w 993944"/>
              <a:gd name="connsiteY5" fmla="*/ 422864 h 991544"/>
              <a:gd name="connsiteX6" fmla="*/ 620838 w 993944"/>
              <a:gd name="connsiteY6" fmla="*/ 400680 h 991544"/>
              <a:gd name="connsiteX7" fmla="*/ 598198 w 993944"/>
              <a:gd name="connsiteY7" fmla="*/ 378545 h 991544"/>
              <a:gd name="connsiteX8" fmla="*/ 584321 w 993944"/>
              <a:gd name="connsiteY8" fmla="*/ 363107 h 991544"/>
              <a:gd name="connsiteX9" fmla="*/ 576494 w 993944"/>
              <a:gd name="connsiteY9" fmla="*/ 354200 h 991544"/>
              <a:gd name="connsiteX10" fmla="*/ 549365 w 993944"/>
              <a:gd name="connsiteY10" fmla="*/ 319580 h 991544"/>
              <a:gd name="connsiteX11" fmla="*/ 523628 w 993944"/>
              <a:gd name="connsiteY11" fmla="*/ 280303 h 991544"/>
              <a:gd name="connsiteX12" fmla="*/ 512920 w 993944"/>
              <a:gd name="connsiteY12" fmla="*/ 261360 h 991544"/>
              <a:gd name="connsiteX13" fmla="*/ 505718 w 993944"/>
              <a:gd name="connsiteY13" fmla="*/ 247819 h 991544"/>
              <a:gd name="connsiteX14" fmla="*/ 495130 w 993944"/>
              <a:gd name="connsiteY14" fmla="*/ 225468 h 991544"/>
              <a:gd name="connsiteX15" fmla="*/ 487928 w 993944"/>
              <a:gd name="connsiteY15" fmla="*/ 208662 h 991544"/>
              <a:gd name="connsiteX16" fmla="*/ 480533 w 993944"/>
              <a:gd name="connsiteY16" fmla="*/ 189791 h 991544"/>
              <a:gd name="connsiteX17" fmla="*/ 471050 w 993944"/>
              <a:gd name="connsiteY17" fmla="*/ 161677 h 991544"/>
              <a:gd name="connsiteX18" fmla="*/ 461230 w 993944"/>
              <a:gd name="connsiteY18" fmla="*/ 124921 h 991544"/>
              <a:gd name="connsiteX19" fmla="*/ 455108 w 993944"/>
              <a:gd name="connsiteY19" fmla="*/ 93446 h 991544"/>
              <a:gd name="connsiteX20" fmla="*/ 451555 w 993944"/>
              <a:gd name="connsiteY20" fmla="*/ 70542 h 991544"/>
              <a:gd name="connsiteX21" fmla="*/ 450115 w 993944"/>
              <a:gd name="connsiteY21" fmla="*/ 57793 h 991544"/>
              <a:gd name="connsiteX22" fmla="*/ 448554 w 993944"/>
              <a:gd name="connsiteY22" fmla="*/ 41108 h 991544"/>
              <a:gd name="connsiteX23" fmla="*/ 448554 w 993944"/>
              <a:gd name="connsiteY23" fmla="*/ 40123 h 991544"/>
              <a:gd name="connsiteX24" fmla="*/ 447450 w 993944"/>
              <a:gd name="connsiteY24" fmla="*/ 5527 h 991544"/>
              <a:gd name="connsiteX25" fmla="*/ 447450 w 993944"/>
              <a:gd name="connsiteY25" fmla="*/ 4063 h 991544"/>
              <a:gd name="connsiteX26" fmla="*/ 449610 w 993944"/>
              <a:gd name="connsiteY26" fmla="*/ 1854 h 991544"/>
              <a:gd name="connsiteX27" fmla="*/ 453572 w 993944"/>
              <a:gd name="connsiteY27" fmla="*/ 1854 h 991544"/>
              <a:gd name="connsiteX28" fmla="*/ 540242 w 993944"/>
              <a:gd name="connsiteY28" fmla="*/ 1854 h 991544"/>
              <a:gd name="connsiteX29" fmla="*/ 546460 w 993944"/>
              <a:gd name="connsiteY29" fmla="*/ 8144 h 991544"/>
              <a:gd name="connsiteX30" fmla="*/ 547180 w 993944"/>
              <a:gd name="connsiteY30" fmla="*/ 20460 h 991544"/>
              <a:gd name="connsiteX31" fmla="*/ 547372 w 993944"/>
              <a:gd name="connsiteY31" fmla="*/ 26390 h 991544"/>
              <a:gd name="connsiteX32" fmla="*/ 548213 w 993944"/>
              <a:gd name="connsiteY32" fmla="*/ 38203 h 991544"/>
              <a:gd name="connsiteX33" fmla="*/ 548357 w 993944"/>
              <a:gd name="connsiteY33" fmla="*/ 40603 h 991544"/>
              <a:gd name="connsiteX34" fmla="*/ 550109 w 993944"/>
              <a:gd name="connsiteY34" fmla="*/ 58250 h 991544"/>
              <a:gd name="connsiteX35" fmla="*/ 553182 w 993944"/>
              <a:gd name="connsiteY35" fmla="*/ 78753 h 991544"/>
              <a:gd name="connsiteX36" fmla="*/ 559617 w 993944"/>
              <a:gd name="connsiteY36" fmla="*/ 110180 h 991544"/>
              <a:gd name="connsiteX37" fmla="*/ 573157 w 993944"/>
              <a:gd name="connsiteY37" fmla="*/ 154619 h 991544"/>
              <a:gd name="connsiteX38" fmla="*/ 586746 w 993944"/>
              <a:gd name="connsiteY38" fmla="*/ 187510 h 991544"/>
              <a:gd name="connsiteX39" fmla="*/ 593732 w 993944"/>
              <a:gd name="connsiteY39" fmla="*/ 202276 h 991544"/>
              <a:gd name="connsiteX40" fmla="*/ 623551 w 993944"/>
              <a:gd name="connsiteY40" fmla="*/ 252405 h 991544"/>
              <a:gd name="connsiteX41" fmla="*/ 645638 w 993944"/>
              <a:gd name="connsiteY41" fmla="*/ 282175 h 991544"/>
              <a:gd name="connsiteX42" fmla="*/ 660451 w 993944"/>
              <a:gd name="connsiteY42" fmla="*/ 299437 h 991544"/>
              <a:gd name="connsiteX43" fmla="*/ 688829 w 993944"/>
              <a:gd name="connsiteY43" fmla="*/ 328439 h 991544"/>
              <a:gd name="connsiteX44" fmla="*/ 702178 w 993944"/>
              <a:gd name="connsiteY44" fmla="*/ 340179 h 991544"/>
              <a:gd name="connsiteX45" fmla="*/ 719752 w 993944"/>
              <a:gd name="connsiteY45" fmla="*/ 354584 h 991544"/>
              <a:gd name="connsiteX46" fmla="*/ 730316 w 993944"/>
              <a:gd name="connsiteY46" fmla="*/ 362723 h 991544"/>
              <a:gd name="connsiteX47" fmla="*/ 770002 w 993944"/>
              <a:gd name="connsiteY47" fmla="*/ 388580 h 991544"/>
              <a:gd name="connsiteX48" fmla="*/ 817418 w 993944"/>
              <a:gd name="connsiteY48" fmla="*/ 412228 h 991544"/>
              <a:gd name="connsiteX49" fmla="*/ 857728 w 993944"/>
              <a:gd name="connsiteY49" fmla="*/ 427186 h 991544"/>
              <a:gd name="connsiteX50" fmla="*/ 902215 w 993944"/>
              <a:gd name="connsiteY50" fmla="*/ 438590 h 991544"/>
              <a:gd name="connsiteX51" fmla="*/ 920630 w 993944"/>
              <a:gd name="connsiteY51" fmla="*/ 442119 h 991544"/>
              <a:gd name="connsiteX52" fmla="*/ 938708 w 993944"/>
              <a:gd name="connsiteY52" fmla="*/ 444520 h 991544"/>
              <a:gd name="connsiteX53" fmla="*/ 952921 w 993944"/>
              <a:gd name="connsiteY53" fmla="*/ 446152 h 991544"/>
              <a:gd name="connsiteX54" fmla="*/ 956378 w 993944"/>
              <a:gd name="connsiteY54" fmla="*/ 446368 h 991544"/>
              <a:gd name="connsiteX55" fmla="*/ 967206 w 993944"/>
              <a:gd name="connsiteY55" fmla="*/ 447160 h 991544"/>
              <a:gd name="connsiteX56" fmla="*/ 973616 w 993944"/>
              <a:gd name="connsiteY56" fmla="*/ 447377 h 991544"/>
              <a:gd name="connsiteX57" fmla="*/ 989462 w 993944"/>
              <a:gd name="connsiteY57" fmla="*/ 447377 h 991544"/>
              <a:gd name="connsiteX58" fmla="*/ 992175 w 993944"/>
              <a:gd name="connsiteY58" fmla="*/ 450114 h 991544"/>
              <a:gd name="connsiteX59" fmla="*/ 992175 w 993944"/>
              <a:gd name="connsiteY59" fmla="*/ 453595 h 991544"/>
              <a:gd name="connsiteX60" fmla="*/ 992175 w 993944"/>
              <a:gd name="connsiteY60" fmla="*/ 540241 h 991544"/>
              <a:gd name="connsiteX61" fmla="*/ 985500 w 993944"/>
              <a:gd name="connsiteY61" fmla="*/ 547107 h 991544"/>
              <a:gd name="connsiteX62" fmla="*/ 969175 w 993944"/>
              <a:gd name="connsiteY62" fmla="*/ 547323 h 991544"/>
              <a:gd name="connsiteX63" fmla="*/ 960340 w 993944"/>
              <a:gd name="connsiteY63" fmla="*/ 548044 h 991544"/>
              <a:gd name="connsiteX64" fmla="*/ 958371 w 993944"/>
              <a:gd name="connsiteY64" fmla="*/ 548236 h 991544"/>
              <a:gd name="connsiteX65" fmla="*/ 942141 w 993944"/>
              <a:gd name="connsiteY65" fmla="*/ 549484 h 991544"/>
              <a:gd name="connsiteX66" fmla="*/ 917725 w 993944"/>
              <a:gd name="connsiteY66" fmla="*/ 552989 h 991544"/>
              <a:gd name="connsiteX67" fmla="*/ 875758 w 993944"/>
              <a:gd name="connsiteY67" fmla="*/ 562088 h 991544"/>
              <a:gd name="connsiteX68" fmla="*/ 788272 w 993944"/>
              <a:gd name="connsiteY68" fmla="*/ 595868 h 991544"/>
              <a:gd name="connsiteX69" fmla="*/ 754396 w 993944"/>
              <a:gd name="connsiteY69" fmla="*/ 615315 h 991544"/>
              <a:gd name="connsiteX70" fmla="*/ 723930 w 993944"/>
              <a:gd name="connsiteY70" fmla="*/ 636418 h 991544"/>
              <a:gd name="connsiteX71" fmla="*/ 705035 w 993944"/>
              <a:gd name="connsiteY71" fmla="*/ 651567 h 991544"/>
              <a:gd name="connsiteX72" fmla="*/ 663284 w 993944"/>
              <a:gd name="connsiteY72" fmla="*/ 691637 h 991544"/>
              <a:gd name="connsiteX73" fmla="*/ 648135 w 993944"/>
              <a:gd name="connsiteY73" fmla="*/ 709235 h 991544"/>
              <a:gd name="connsiteX74" fmla="*/ 632578 w 993944"/>
              <a:gd name="connsiteY74" fmla="*/ 729066 h 991544"/>
              <a:gd name="connsiteX75" fmla="*/ 614524 w 993944"/>
              <a:gd name="connsiteY75" fmla="*/ 755644 h 991544"/>
              <a:gd name="connsiteX76" fmla="*/ 589723 w 993944"/>
              <a:gd name="connsiteY76" fmla="*/ 800683 h 991544"/>
              <a:gd name="connsiteX77" fmla="*/ 575030 w 993944"/>
              <a:gd name="connsiteY77" fmla="*/ 835279 h 991544"/>
              <a:gd name="connsiteX78" fmla="*/ 566867 w 993944"/>
              <a:gd name="connsiteY78" fmla="*/ 859119 h 991544"/>
              <a:gd name="connsiteX79" fmla="*/ 555343 w 993944"/>
              <a:gd name="connsiteY79" fmla="*/ 904591 h 991544"/>
              <a:gd name="connsiteX80" fmla="*/ 550685 w 993944"/>
              <a:gd name="connsiteY80" fmla="*/ 930832 h 991544"/>
              <a:gd name="connsiteX81" fmla="*/ 549341 w 993944"/>
              <a:gd name="connsiteY81" fmla="*/ 943077 h 991544"/>
              <a:gd name="connsiteX82" fmla="*/ 547684 w 993944"/>
              <a:gd name="connsiteY82" fmla="*/ 959762 h 991544"/>
              <a:gd name="connsiteX83" fmla="*/ 547468 w 993944"/>
              <a:gd name="connsiteY83" fmla="*/ 964204 h 991544"/>
              <a:gd name="connsiteX84" fmla="*/ 546700 w 993944"/>
              <a:gd name="connsiteY84" fmla="*/ 977024 h 991544"/>
              <a:gd name="connsiteX85" fmla="*/ 546508 w 993944"/>
              <a:gd name="connsiteY85" fmla="*/ 985427 h 991544"/>
              <a:gd name="connsiteX86" fmla="*/ 546508 w 993944"/>
              <a:gd name="connsiteY86" fmla="*/ 989893 h 991544"/>
              <a:gd name="connsiteX87" fmla="*/ 544251 w 993944"/>
              <a:gd name="connsiteY87" fmla="*/ 992006 h 991544"/>
              <a:gd name="connsiteX88" fmla="*/ 540794 w 993944"/>
              <a:gd name="connsiteY88" fmla="*/ 992006 h 991544"/>
              <a:gd name="connsiteX89" fmla="*/ 453572 w 993944"/>
              <a:gd name="connsiteY89" fmla="*/ 992006 h 991544"/>
              <a:gd name="connsiteX90" fmla="*/ 447450 w 993944"/>
              <a:gd name="connsiteY90" fmla="*/ 985643 h 991544"/>
              <a:gd name="connsiteX91" fmla="*/ 447450 w 993944"/>
              <a:gd name="connsiteY91" fmla="*/ 975248 h 991544"/>
              <a:gd name="connsiteX92" fmla="*/ 447954 w 993944"/>
              <a:gd name="connsiteY92" fmla="*/ 969846 h 991544"/>
              <a:gd name="connsiteX93" fmla="*/ 448386 w 993944"/>
              <a:gd name="connsiteY93" fmla="*/ 960963 h 991544"/>
              <a:gd name="connsiteX94" fmla="*/ 449154 w 993944"/>
              <a:gd name="connsiteY94" fmla="*/ 951119 h 991544"/>
              <a:gd name="connsiteX95" fmla="*/ 449298 w 993944"/>
              <a:gd name="connsiteY95" fmla="*/ 949655 h 991544"/>
              <a:gd name="connsiteX96" fmla="*/ 450499 w 993944"/>
              <a:gd name="connsiteY96" fmla="*/ 933401 h 991544"/>
              <a:gd name="connsiteX97" fmla="*/ 452059 w 993944"/>
              <a:gd name="connsiteY97" fmla="*/ 921685 h 991544"/>
              <a:gd name="connsiteX98" fmla="*/ 454244 w 993944"/>
              <a:gd name="connsiteY98" fmla="*/ 906560 h 991544"/>
              <a:gd name="connsiteX99" fmla="*/ 457533 w 993944"/>
              <a:gd name="connsiteY99" fmla="*/ 887089 h 991544"/>
              <a:gd name="connsiteX100" fmla="*/ 465120 w 993944"/>
              <a:gd name="connsiteY100" fmla="*/ 853886 h 991544"/>
              <a:gd name="connsiteX101" fmla="*/ 482430 w 993944"/>
              <a:gd name="connsiteY101" fmla="*/ 799771 h 991544"/>
              <a:gd name="connsiteX102" fmla="*/ 499019 w 993944"/>
              <a:gd name="connsiteY102" fmla="*/ 760613 h 991544"/>
              <a:gd name="connsiteX103" fmla="*/ 517602 w 993944"/>
              <a:gd name="connsiteY103" fmla="*/ 724601 h 991544"/>
              <a:gd name="connsiteX104" fmla="*/ 539353 w 993944"/>
              <a:gd name="connsiteY104" fmla="*/ 689212 h 991544"/>
              <a:gd name="connsiteX105" fmla="*/ 566219 w 993944"/>
              <a:gd name="connsiteY105" fmla="*/ 652528 h 991544"/>
              <a:gd name="connsiteX106" fmla="*/ 584657 w 993944"/>
              <a:gd name="connsiteY106" fmla="*/ 630584 h 991544"/>
              <a:gd name="connsiteX107" fmla="*/ 602543 w 993944"/>
              <a:gd name="connsiteY107" fmla="*/ 611377 h 991544"/>
              <a:gd name="connsiteX108" fmla="*/ 615892 w 993944"/>
              <a:gd name="connsiteY108" fmla="*/ 598125 h 991544"/>
              <a:gd name="connsiteX109" fmla="*/ 633874 w 993944"/>
              <a:gd name="connsiteY109" fmla="*/ 581919 h 991544"/>
              <a:gd name="connsiteX110" fmla="*/ 649288 w 993944"/>
              <a:gd name="connsiteY110" fmla="*/ 568763 h 991544"/>
              <a:gd name="connsiteX111" fmla="*/ 668494 w 993944"/>
              <a:gd name="connsiteY111" fmla="*/ 553998 h 991544"/>
              <a:gd name="connsiteX112" fmla="*/ 675913 w 993944"/>
              <a:gd name="connsiteY112" fmla="*/ 548260 h 991544"/>
              <a:gd name="connsiteX113" fmla="*/ 676321 w 993944"/>
              <a:gd name="connsiteY113" fmla="*/ 547011 h 991544"/>
              <a:gd name="connsiteX114" fmla="*/ 675121 w 993944"/>
              <a:gd name="connsiteY114" fmla="*/ 546411 h 991544"/>
              <a:gd name="connsiteX115" fmla="*/ 673152 w 993944"/>
              <a:gd name="connsiteY115" fmla="*/ 546411 h 991544"/>
              <a:gd name="connsiteX116" fmla="*/ 665301 w 993944"/>
              <a:gd name="connsiteY116" fmla="*/ 547011 h 991544"/>
              <a:gd name="connsiteX117" fmla="*/ 12683 w 993944"/>
              <a:gd name="connsiteY117" fmla="*/ 547011 h 991544"/>
              <a:gd name="connsiteX118" fmla="*/ 3848 w 993944"/>
              <a:gd name="connsiteY118" fmla="*/ 546195 h 991544"/>
              <a:gd name="connsiteX119" fmla="*/ 1807 w 993944"/>
              <a:gd name="connsiteY119" fmla="*/ 543794 h 991544"/>
              <a:gd name="connsiteX120" fmla="*/ 1807 w 993944"/>
              <a:gd name="connsiteY120" fmla="*/ 539352 h 991544"/>
              <a:gd name="connsiteX121" fmla="*/ 1807 w 993944"/>
              <a:gd name="connsiteY121" fmla="*/ 454459 h 991544"/>
              <a:gd name="connsiteX122" fmla="*/ 8721 w 993944"/>
              <a:gd name="connsiteY122" fmla="*/ 447401 h 991544"/>
            </a:gdLst>
            <a:ahLst/>
            <a:cxnLst/>
            <a:rect l="l" t="t" r="r" b="b"/>
            <a:pathLst>
              <a:path w="993944" h="991544">
                <a:moveTo>
                  <a:pt x="339916" y="447401"/>
                </a:moveTo>
                <a:lnTo>
                  <a:pt x="664749" y="447401"/>
                </a:lnTo>
                <a:cubicBezTo>
                  <a:pt x="666574" y="447401"/>
                  <a:pt x="668398" y="447401"/>
                  <a:pt x="670199" y="447401"/>
                </a:cubicBezTo>
                <a:cubicBezTo>
                  <a:pt x="671999" y="447401"/>
                  <a:pt x="674400" y="448217"/>
                  <a:pt x="676249" y="446632"/>
                </a:cubicBezTo>
                <a:cubicBezTo>
                  <a:pt x="674893" y="445007"/>
                  <a:pt x="673270" y="443626"/>
                  <a:pt x="671447" y="442551"/>
                </a:cubicBezTo>
                <a:cubicBezTo>
                  <a:pt x="662924" y="436069"/>
                  <a:pt x="654281" y="429754"/>
                  <a:pt x="646071" y="422864"/>
                </a:cubicBezTo>
                <a:cubicBezTo>
                  <a:pt x="637860" y="415974"/>
                  <a:pt x="629145" y="408171"/>
                  <a:pt x="620838" y="400680"/>
                </a:cubicBezTo>
                <a:cubicBezTo>
                  <a:pt x="612987" y="393478"/>
                  <a:pt x="605592" y="386059"/>
                  <a:pt x="598198" y="378545"/>
                </a:cubicBezTo>
                <a:cubicBezTo>
                  <a:pt x="593396" y="373623"/>
                  <a:pt x="588955" y="368245"/>
                  <a:pt x="584321" y="363107"/>
                </a:cubicBezTo>
                <a:cubicBezTo>
                  <a:pt x="581680" y="360178"/>
                  <a:pt x="579039" y="357225"/>
                  <a:pt x="576494" y="354200"/>
                </a:cubicBezTo>
                <a:cubicBezTo>
                  <a:pt x="566987" y="342996"/>
                  <a:pt x="557943" y="331457"/>
                  <a:pt x="549365" y="319580"/>
                </a:cubicBezTo>
                <a:cubicBezTo>
                  <a:pt x="540218" y="306880"/>
                  <a:pt x="531695" y="293723"/>
                  <a:pt x="523628" y="280303"/>
                </a:cubicBezTo>
                <a:cubicBezTo>
                  <a:pt x="519907" y="274084"/>
                  <a:pt x="516426" y="267722"/>
                  <a:pt x="512920" y="261360"/>
                </a:cubicBezTo>
                <a:cubicBezTo>
                  <a:pt x="510519" y="256894"/>
                  <a:pt x="507999" y="252405"/>
                  <a:pt x="505718" y="247819"/>
                </a:cubicBezTo>
                <a:cubicBezTo>
                  <a:pt x="502093" y="240401"/>
                  <a:pt x="498515" y="232958"/>
                  <a:pt x="495130" y="225468"/>
                </a:cubicBezTo>
                <a:cubicBezTo>
                  <a:pt x="492609" y="219898"/>
                  <a:pt x="490328" y="214256"/>
                  <a:pt x="487928" y="208662"/>
                </a:cubicBezTo>
                <a:cubicBezTo>
                  <a:pt x="485383" y="202396"/>
                  <a:pt x="482838" y="196129"/>
                  <a:pt x="480533" y="189791"/>
                </a:cubicBezTo>
                <a:cubicBezTo>
                  <a:pt x="477148" y="180500"/>
                  <a:pt x="473883" y="171161"/>
                  <a:pt x="471050" y="161677"/>
                </a:cubicBezTo>
                <a:cubicBezTo>
                  <a:pt x="467449" y="149505"/>
                  <a:pt x="464063" y="137309"/>
                  <a:pt x="461230" y="124921"/>
                </a:cubicBezTo>
                <a:cubicBezTo>
                  <a:pt x="458830" y="114501"/>
                  <a:pt x="456621" y="104033"/>
                  <a:pt x="455108" y="93446"/>
                </a:cubicBezTo>
                <a:cubicBezTo>
                  <a:pt x="454004" y="85811"/>
                  <a:pt x="452395" y="78224"/>
                  <a:pt x="451555" y="70542"/>
                </a:cubicBezTo>
                <a:cubicBezTo>
                  <a:pt x="451099" y="66316"/>
                  <a:pt x="450667" y="62019"/>
                  <a:pt x="450115" y="57793"/>
                </a:cubicBezTo>
                <a:cubicBezTo>
                  <a:pt x="449394" y="52247"/>
                  <a:pt x="449874" y="46581"/>
                  <a:pt x="448554" y="41108"/>
                </a:cubicBezTo>
                <a:cubicBezTo>
                  <a:pt x="448518" y="40781"/>
                  <a:pt x="448518" y="40450"/>
                  <a:pt x="448554" y="40123"/>
                </a:cubicBezTo>
                <a:cubicBezTo>
                  <a:pt x="448818" y="28575"/>
                  <a:pt x="446897" y="17099"/>
                  <a:pt x="447450" y="5527"/>
                </a:cubicBezTo>
                <a:cubicBezTo>
                  <a:pt x="447450" y="5047"/>
                  <a:pt x="447450" y="4543"/>
                  <a:pt x="447450" y="4063"/>
                </a:cubicBezTo>
                <a:cubicBezTo>
                  <a:pt x="447618" y="2622"/>
                  <a:pt x="448170" y="1974"/>
                  <a:pt x="449610" y="1854"/>
                </a:cubicBezTo>
                <a:cubicBezTo>
                  <a:pt x="451051" y="1734"/>
                  <a:pt x="452251" y="1854"/>
                  <a:pt x="453572" y="1854"/>
                </a:cubicBezTo>
                <a:lnTo>
                  <a:pt x="540242" y="1854"/>
                </a:lnTo>
                <a:cubicBezTo>
                  <a:pt x="546676" y="1854"/>
                  <a:pt x="546436" y="1854"/>
                  <a:pt x="546460" y="8144"/>
                </a:cubicBezTo>
                <a:cubicBezTo>
                  <a:pt x="546256" y="12264"/>
                  <a:pt x="546496" y="16393"/>
                  <a:pt x="547180" y="20460"/>
                </a:cubicBezTo>
                <a:cubicBezTo>
                  <a:pt x="547425" y="22427"/>
                  <a:pt x="547490" y="24412"/>
                  <a:pt x="547372" y="26390"/>
                </a:cubicBezTo>
                <a:cubicBezTo>
                  <a:pt x="547147" y="30348"/>
                  <a:pt x="547430" y="34317"/>
                  <a:pt x="548213" y="38203"/>
                </a:cubicBezTo>
                <a:cubicBezTo>
                  <a:pt x="548352" y="38995"/>
                  <a:pt x="548402" y="39800"/>
                  <a:pt x="548357" y="40603"/>
                </a:cubicBezTo>
                <a:cubicBezTo>
                  <a:pt x="548604" y="46514"/>
                  <a:pt x="549190" y="52406"/>
                  <a:pt x="550109" y="58250"/>
                </a:cubicBezTo>
                <a:cubicBezTo>
                  <a:pt x="550974" y="65116"/>
                  <a:pt x="552030" y="71934"/>
                  <a:pt x="553182" y="78753"/>
                </a:cubicBezTo>
                <a:cubicBezTo>
                  <a:pt x="554959" y="89292"/>
                  <a:pt x="557072" y="99784"/>
                  <a:pt x="559617" y="110180"/>
                </a:cubicBezTo>
                <a:cubicBezTo>
                  <a:pt x="563345" y="125220"/>
                  <a:pt x="567866" y="140054"/>
                  <a:pt x="573157" y="154619"/>
                </a:cubicBezTo>
                <a:cubicBezTo>
                  <a:pt x="577215" y="165759"/>
                  <a:pt x="581680" y="176779"/>
                  <a:pt x="586746" y="187510"/>
                </a:cubicBezTo>
                <a:cubicBezTo>
                  <a:pt x="589147" y="192312"/>
                  <a:pt x="591308" y="197402"/>
                  <a:pt x="593732" y="202276"/>
                </a:cubicBezTo>
                <a:cubicBezTo>
                  <a:pt x="602575" y="219614"/>
                  <a:pt x="612536" y="236359"/>
                  <a:pt x="623551" y="252405"/>
                </a:cubicBezTo>
                <a:cubicBezTo>
                  <a:pt x="630496" y="262664"/>
                  <a:pt x="637860" y="272589"/>
                  <a:pt x="645638" y="282175"/>
                </a:cubicBezTo>
                <a:cubicBezTo>
                  <a:pt x="650440" y="288033"/>
                  <a:pt x="655434" y="293747"/>
                  <a:pt x="660451" y="299437"/>
                </a:cubicBezTo>
                <a:cubicBezTo>
                  <a:pt x="669407" y="309617"/>
                  <a:pt x="679202" y="318932"/>
                  <a:pt x="688829" y="328439"/>
                </a:cubicBezTo>
                <a:cubicBezTo>
                  <a:pt x="693031" y="332593"/>
                  <a:pt x="697808" y="336170"/>
                  <a:pt x="702178" y="340179"/>
                </a:cubicBezTo>
                <a:cubicBezTo>
                  <a:pt x="707772" y="345317"/>
                  <a:pt x="713774" y="349927"/>
                  <a:pt x="719752" y="354584"/>
                </a:cubicBezTo>
                <a:cubicBezTo>
                  <a:pt x="723233" y="357321"/>
                  <a:pt x="726690" y="360130"/>
                  <a:pt x="730316" y="362723"/>
                </a:cubicBezTo>
                <a:cubicBezTo>
                  <a:pt x="743067" y="372055"/>
                  <a:pt x="756314" y="380689"/>
                  <a:pt x="770002" y="388580"/>
                </a:cubicBezTo>
                <a:cubicBezTo>
                  <a:pt x="785340" y="397367"/>
                  <a:pt x="801172" y="405261"/>
                  <a:pt x="817418" y="412228"/>
                </a:cubicBezTo>
                <a:cubicBezTo>
                  <a:pt x="830647" y="417822"/>
                  <a:pt x="844043" y="422864"/>
                  <a:pt x="857728" y="427186"/>
                </a:cubicBezTo>
                <a:cubicBezTo>
                  <a:pt x="872323" y="431846"/>
                  <a:pt x="887177" y="435653"/>
                  <a:pt x="902215" y="438590"/>
                </a:cubicBezTo>
                <a:cubicBezTo>
                  <a:pt x="908362" y="439766"/>
                  <a:pt x="914460" y="441134"/>
                  <a:pt x="920630" y="442119"/>
                </a:cubicBezTo>
                <a:cubicBezTo>
                  <a:pt x="926800" y="443103"/>
                  <a:pt x="932634" y="443463"/>
                  <a:pt x="938708" y="444520"/>
                </a:cubicBezTo>
                <a:cubicBezTo>
                  <a:pt x="943510" y="445408"/>
                  <a:pt x="948311" y="444952"/>
                  <a:pt x="952921" y="446152"/>
                </a:cubicBezTo>
                <a:cubicBezTo>
                  <a:pt x="954061" y="446356"/>
                  <a:pt x="955221" y="446431"/>
                  <a:pt x="956378" y="446368"/>
                </a:cubicBezTo>
                <a:cubicBezTo>
                  <a:pt x="960003" y="446296"/>
                  <a:pt x="963629" y="446563"/>
                  <a:pt x="967206" y="447160"/>
                </a:cubicBezTo>
                <a:cubicBezTo>
                  <a:pt x="969331" y="447437"/>
                  <a:pt x="971477" y="447509"/>
                  <a:pt x="973616" y="447377"/>
                </a:cubicBezTo>
                <a:cubicBezTo>
                  <a:pt x="978898" y="447377"/>
                  <a:pt x="984180" y="447377"/>
                  <a:pt x="989462" y="447377"/>
                </a:cubicBezTo>
                <a:cubicBezTo>
                  <a:pt x="991502" y="447377"/>
                  <a:pt x="992031" y="448073"/>
                  <a:pt x="992175" y="450114"/>
                </a:cubicBezTo>
                <a:cubicBezTo>
                  <a:pt x="992175" y="451266"/>
                  <a:pt x="992175" y="452514"/>
                  <a:pt x="992175" y="453595"/>
                </a:cubicBezTo>
                <a:cubicBezTo>
                  <a:pt x="992175" y="482405"/>
                  <a:pt x="992175" y="511287"/>
                  <a:pt x="992175" y="540241"/>
                </a:cubicBezTo>
                <a:cubicBezTo>
                  <a:pt x="992175" y="546411"/>
                  <a:pt x="993063" y="546387"/>
                  <a:pt x="985500" y="547107"/>
                </a:cubicBezTo>
                <a:cubicBezTo>
                  <a:pt x="980122" y="547635"/>
                  <a:pt x="974625" y="547275"/>
                  <a:pt x="969175" y="547323"/>
                </a:cubicBezTo>
                <a:cubicBezTo>
                  <a:pt x="966210" y="547141"/>
                  <a:pt x="963235" y="547383"/>
                  <a:pt x="960340" y="548044"/>
                </a:cubicBezTo>
                <a:cubicBezTo>
                  <a:pt x="959701" y="548226"/>
                  <a:pt x="959033" y="548293"/>
                  <a:pt x="958371" y="548236"/>
                </a:cubicBezTo>
                <a:cubicBezTo>
                  <a:pt x="952933" y="548132"/>
                  <a:pt x="947500" y="548550"/>
                  <a:pt x="942141" y="549484"/>
                </a:cubicBezTo>
                <a:cubicBezTo>
                  <a:pt x="933978" y="550428"/>
                  <a:pt x="925840" y="551597"/>
                  <a:pt x="917725" y="552989"/>
                </a:cubicBezTo>
                <a:cubicBezTo>
                  <a:pt x="903608" y="555407"/>
                  <a:pt x="889618" y="558439"/>
                  <a:pt x="875758" y="562088"/>
                </a:cubicBezTo>
                <a:cubicBezTo>
                  <a:pt x="845474" y="570191"/>
                  <a:pt x="816143" y="581516"/>
                  <a:pt x="788272" y="595868"/>
                </a:cubicBezTo>
                <a:cubicBezTo>
                  <a:pt x="776700" y="601846"/>
                  <a:pt x="765464" y="608424"/>
                  <a:pt x="754396" y="615315"/>
                </a:cubicBezTo>
                <a:cubicBezTo>
                  <a:pt x="743880" y="621845"/>
                  <a:pt x="733821" y="629024"/>
                  <a:pt x="723930" y="636418"/>
                </a:cubicBezTo>
                <a:cubicBezTo>
                  <a:pt x="717471" y="641220"/>
                  <a:pt x="711277" y="646454"/>
                  <a:pt x="705035" y="651567"/>
                </a:cubicBezTo>
                <a:cubicBezTo>
                  <a:pt x="690383" y="664136"/>
                  <a:pt x="676443" y="677513"/>
                  <a:pt x="663284" y="691637"/>
                </a:cubicBezTo>
                <a:cubicBezTo>
                  <a:pt x="657907" y="697183"/>
                  <a:pt x="653225" y="703377"/>
                  <a:pt x="648135" y="709235"/>
                </a:cubicBezTo>
                <a:cubicBezTo>
                  <a:pt x="642637" y="715598"/>
                  <a:pt x="637572" y="722272"/>
                  <a:pt x="632578" y="729066"/>
                </a:cubicBezTo>
                <a:cubicBezTo>
                  <a:pt x="626240" y="737709"/>
                  <a:pt x="620262" y="746568"/>
                  <a:pt x="614524" y="755644"/>
                </a:cubicBezTo>
                <a:cubicBezTo>
                  <a:pt x="605364" y="770149"/>
                  <a:pt x="597084" y="785188"/>
                  <a:pt x="589723" y="800683"/>
                </a:cubicBezTo>
                <a:cubicBezTo>
                  <a:pt x="584328" y="811984"/>
                  <a:pt x="579431" y="823515"/>
                  <a:pt x="575030" y="835279"/>
                </a:cubicBezTo>
                <a:cubicBezTo>
                  <a:pt x="572101" y="843154"/>
                  <a:pt x="569381" y="851101"/>
                  <a:pt x="566867" y="859119"/>
                </a:cubicBezTo>
                <a:cubicBezTo>
                  <a:pt x="562082" y="874021"/>
                  <a:pt x="558231" y="889209"/>
                  <a:pt x="555343" y="904591"/>
                </a:cubicBezTo>
                <a:cubicBezTo>
                  <a:pt x="553783" y="913330"/>
                  <a:pt x="552126" y="922069"/>
                  <a:pt x="550685" y="930832"/>
                </a:cubicBezTo>
                <a:cubicBezTo>
                  <a:pt x="550037" y="934866"/>
                  <a:pt x="550181" y="939067"/>
                  <a:pt x="549341" y="943077"/>
                </a:cubicBezTo>
                <a:cubicBezTo>
                  <a:pt x="548189" y="948598"/>
                  <a:pt x="548981" y="954288"/>
                  <a:pt x="547684" y="959762"/>
                </a:cubicBezTo>
                <a:cubicBezTo>
                  <a:pt x="547456" y="961232"/>
                  <a:pt x="547384" y="962720"/>
                  <a:pt x="547468" y="964204"/>
                </a:cubicBezTo>
                <a:cubicBezTo>
                  <a:pt x="547548" y="968492"/>
                  <a:pt x="547291" y="972777"/>
                  <a:pt x="546700" y="977024"/>
                </a:cubicBezTo>
                <a:cubicBezTo>
                  <a:pt x="546407" y="979816"/>
                  <a:pt x="546342" y="982625"/>
                  <a:pt x="546508" y="985427"/>
                </a:cubicBezTo>
                <a:cubicBezTo>
                  <a:pt x="546508" y="986916"/>
                  <a:pt x="546508" y="988404"/>
                  <a:pt x="546508" y="989893"/>
                </a:cubicBezTo>
                <a:cubicBezTo>
                  <a:pt x="546508" y="991381"/>
                  <a:pt x="545740" y="991885"/>
                  <a:pt x="544251" y="992006"/>
                </a:cubicBezTo>
                <a:cubicBezTo>
                  <a:pt x="542763" y="992126"/>
                  <a:pt x="541850" y="992006"/>
                  <a:pt x="540794" y="992006"/>
                </a:cubicBezTo>
                <a:lnTo>
                  <a:pt x="453572" y="992006"/>
                </a:lnTo>
                <a:cubicBezTo>
                  <a:pt x="447161" y="992006"/>
                  <a:pt x="447426" y="992006"/>
                  <a:pt x="447450" y="985643"/>
                </a:cubicBezTo>
                <a:cubicBezTo>
                  <a:pt x="447450" y="982186"/>
                  <a:pt x="447450" y="978705"/>
                  <a:pt x="447450" y="975248"/>
                </a:cubicBezTo>
                <a:cubicBezTo>
                  <a:pt x="447402" y="973433"/>
                  <a:pt x="447572" y="971620"/>
                  <a:pt x="447954" y="969846"/>
                </a:cubicBezTo>
                <a:cubicBezTo>
                  <a:pt x="448398" y="966907"/>
                  <a:pt x="448542" y="963930"/>
                  <a:pt x="448386" y="960963"/>
                </a:cubicBezTo>
                <a:cubicBezTo>
                  <a:pt x="448199" y="957662"/>
                  <a:pt x="448456" y="954351"/>
                  <a:pt x="449154" y="951119"/>
                </a:cubicBezTo>
                <a:cubicBezTo>
                  <a:pt x="449286" y="950644"/>
                  <a:pt x="449334" y="950147"/>
                  <a:pt x="449298" y="949655"/>
                </a:cubicBezTo>
                <a:cubicBezTo>
                  <a:pt x="448890" y="944181"/>
                  <a:pt x="450307" y="938851"/>
                  <a:pt x="450499" y="933401"/>
                </a:cubicBezTo>
                <a:cubicBezTo>
                  <a:pt x="450643" y="929488"/>
                  <a:pt x="451675" y="925598"/>
                  <a:pt x="452059" y="921685"/>
                </a:cubicBezTo>
                <a:cubicBezTo>
                  <a:pt x="452539" y="916595"/>
                  <a:pt x="453332" y="911578"/>
                  <a:pt x="454244" y="906560"/>
                </a:cubicBezTo>
                <a:cubicBezTo>
                  <a:pt x="455396" y="900078"/>
                  <a:pt x="456237" y="893547"/>
                  <a:pt x="457533" y="887089"/>
                </a:cubicBezTo>
                <a:cubicBezTo>
                  <a:pt x="459766" y="875973"/>
                  <a:pt x="462143" y="864857"/>
                  <a:pt x="465120" y="853886"/>
                </a:cubicBezTo>
                <a:cubicBezTo>
                  <a:pt x="469972" y="835567"/>
                  <a:pt x="475748" y="817506"/>
                  <a:pt x="482430" y="799771"/>
                </a:cubicBezTo>
                <a:cubicBezTo>
                  <a:pt x="487544" y="786518"/>
                  <a:pt x="493089" y="773506"/>
                  <a:pt x="499019" y="760613"/>
                </a:cubicBezTo>
                <a:cubicBezTo>
                  <a:pt x="504685" y="748297"/>
                  <a:pt x="511024" y="736389"/>
                  <a:pt x="517602" y="724601"/>
                </a:cubicBezTo>
                <a:cubicBezTo>
                  <a:pt x="524180" y="712813"/>
                  <a:pt x="531623" y="700592"/>
                  <a:pt x="539353" y="689212"/>
                </a:cubicBezTo>
                <a:cubicBezTo>
                  <a:pt x="547804" y="676608"/>
                  <a:pt x="556712" y="664364"/>
                  <a:pt x="566219" y="652528"/>
                </a:cubicBezTo>
                <a:cubicBezTo>
                  <a:pt x="572197" y="645061"/>
                  <a:pt x="578223" y="637715"/>
                  <a:pt x="584657" y="630584"/>
                </a:cubicBezTo>
                <a:cubicBezTo>
                  <a:pt x="590491" y="624078"/>
                  <a:pt x="596205" y="617476"/>
                  <a:pt x="602543" y="611377"/>
                </a:cubicBezTo>
                <a:cubicBezTo>
                  <a:pt x="607081" y="607056"/>
                  <a:pt x="611426" y="602518"/>
                  <a:pt x="615892" y="598125"/>
                </a:cubicBezTo>
                <a:cubicBezTo>
                  <a:pt x="621654" y="592459"/>
                  <a:pt x="627704" y="587129"/>
                  <a:pt x="633874" y="581919"/>
                </a:cubicBezTo>
                <a:cubicBezTo>
                  <a:pt x="639036" y="577550"/>
                  <a:pt x="644030" y="572988"/>
                  <a:pt x="649288" y="568763"/>
                </a:cubicBezTo>
                <a:cubicBezTo>
                  <a:pt x="655578" y="563697"/>
                  <a:pt x="662084" y="558895"/>
                  <a:pt x="668494" y="553998"/>
                </a:cubicBezTo>
                <a:lnTo>
                  <a:pt x="675913" y="548260"/>
                </a:lnTo>
                <a:cubicBezTo>
                  <a:pt x="676321" y="547947"/>
                  <a:pt x="676681" y="547467"/>
                  <a:pt x="676321" y="547011"/>
                </a:cubicBezTo>
                <a:cubicBezTo>
                  <a:pt x="676006" y="546673"/>
                  <a:pt x="675579" y="546459"/>
                  <a:pt x="675121" y="546411"/>
                </a:cubicBezTo>
                <a:cubicBezTo>
                  <a:pt x="674470" y="546291"/>
                  <a:pt x="673803" y="546291"/>
                  <a:pt x="673152" y="546411"/>
                </a:cubicBezTo>
                <a:cubicBezTo>
                  <a:pt x="670578" y="546994"/>
                  <a:pt x="667932" y="547196"/>
                  <a:pt x="665301" y="547011"/>
                </a:cubicBezTo>
                <a:lnTo>
                  <a:pt x="12683" y="547011"/>
                </a:lnTo>
                <a:cubicBezTo>
                  <a:pt x="9714" y="547158"/>
                  <a:pt x="6739" y="546884"/>
                  <a:pt x="3848" y="546195"/>
                </a:cubicBezTo>
                <a:cubicBezTo>
                  <a:pt x="2664" y="546015"/>
                  <a:pt x="1793" y="544992"/>
                  <a:pt x="1807" y="543794"/>
                </a:cubicBezTo>
                <a:cubicBezTo>
                  <a:pt x="1807" y="542305"/>
                  <a:pt x="1807" y="540817"/>
                  <a:pt x="1807" y="539352"/>
                </a:cubicBezTo>
                <a:lnTo>
                  <a:pt x="1807" y="454459"/>
                </a:lnTo>
                <a:cubicBezTo>
                  <a:pt x="1807" y="446944"/>
                  <a:pt x="1327" y="447401"/>
                  <a:pt x="8721" y="4474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59140" y="744609"/>
            <a:ext cx="202519" cy="173884"/>
            <a:chOff x="559140" y="744609"/>
            <a:chExt cx="202519" cy="173884"/>
          </a:xfrm>
        </p:grpSpPr>
        <p:sp>
          <p:nvSpPr>
            <p:cNvPr id="6" name="标题 1"/>
            <p:cNvSpPr txBox="1"/>
            <p:nvPr/>
          </p:nvSpPr>
          <p:spPr>
            <a:xfrm>
              <a:off x="559140" y="744609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59140" y="813551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559140" y="882493"/>
              <a:ext cx="202519" cy="3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 flipH="1">
            <a:off x="-3752850" y="4257676"/>
            <a:ext cx="6457950" cy="6457948"/>
          </a:xfrm>
          <a:prstGeom prst="ellipse">
            <a:avLst/>
          </a:prstGeom>
          <a:gradFill>
            <a:gsLst>
              <a:gs pos="0">
                <a:schemeClr val="accent1">
                  <a:alpha val="30000"/>
                </a:schemeClr>
              </a:gs>
              <a:gs pos="60000">
                <a:schemeClr val="bg1">
                  <a:alpha val="50000"/>
                </a:schemeClr>
              </a:gs>
              <a:gs pos="65000">
                <a:schemeClr val="bg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5595256" y="-5507264"/>
            <a:ext cx="7641482" cy="7641480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8589880" y="-2324100"/>
            <a:ext cx="7641482" cy="7641480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8316069" y="-3202830"/>
            <a:ext cx="6405662" cy="64056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2782" y="1037140"/>
            <a:ext cx="7174301" cy="41794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803833" y="523912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362441" y="5735515"/>
            <a:ext cx="2451100" cy="3985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591095" y="5750141"/>
            <a:ext cx="2298700" cy="32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2025.5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52926EB-EFDA-B29D-92AB-48E7E2D1FE73}"/>
              </a:ext>
            </a:extLst>
          </p:cNvPr>
          <p:cNvSpPr txBox="1"/>
          <p:nvPr/>
        </p:nvSpPr>
        <p:spPr>
          <a:xfrm>
            <a:off x="854635" y="986118"/>
            <a:ext cx="56417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生成学习笔记总结的提示词：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请根据这篇文档生成一份学习笔记总结，要求内容详细，总结充分，能够将文档中必要的链接、图片等内容放入到总结中。使用</a:t>
            </a:r>
            <a:r>
              <a:rPr lang="en-US" altLang="zh-CN" dirty="0"/>
              <a:t>markdown</a:t>
            </a:r>
            <a:r>
              <a:rPr lang="zh-CN" altLang="en-US" dirty="0"/>
              <a:t>格式进行输出。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4693B889-000A-C23B-5ED5-2BE60AF172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243582"/>
              </p:ext>
            </p:extLst>
          </p:nvPr>
        </p:nvGraphicFramePr>
        <p:xfrm>
          <a:off x="2940049" y="3732143"/>
          <a:ext cx="1259233" cy="9491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1119077" imgH="514350" progId="Package">
                  <p:embed/>
                </p:oleObj>
              </mc:Choice>
              <mc:Fallback>
                <p:oleObj name="包装程序外壳对象" showAsIcon="1" r:id="rId2" imgW="1119077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40049" y="3732143"/>
                        <a:ext cx="1259233" cy="9491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944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45624" y="250892"/>
            <a:ext cx="11700753" cy="6356216"/>
          </a:xfrm>
          <a:prstGeom prst="roundRect">
            <a:avLst>
              <a:gd name="adj" fmla="val 2057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119010"/>
            <a:ext cx="1470385" cy="1004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9039" y="585727"/>
            <a:ext cx="1373107" cy="6336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51">
                <a:ln w="12700">
                  <a:noFill/>
                </a:ln>
                <a:solidFill>
                  <a:srgbClr val="902117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882432" y="585727"/>
            <a:ext cx="4636468" cy="6336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902117">
                    <a:alpha val="18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48691" y="2273857"/>
            <a:ext cx="972935" cy="972935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27427" y="2229300"/>
            <a:ext cx="950024" cy="10311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81315" y="2244751"/>
            <a:ext cx="4008814" cy="1031146"/>
          </a:xfrm>
          <a:prstGeom prst="roundRect">
            <a:avLst>
              <a:gd name="adj" fmla="val 8188"/>
            </a:avLst>
          </a:prstGeom>
          <a:solidFill>
            <a:schemeClr val="bg1"/>
          </a:solidFill>
          <a:ln w="222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88362" y="2244751"/>
            <a:ext cx="3750964" cy="10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902117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家庭美食制作基础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-56166" y="5682789"/>
            <a:ext cx="1231377" cy="1119045"/>
          </a:xfrm>
          <a:custGeom>
            <a:avLst/>
            <a:gdLst>
              <a:gd name="connsiteX0" fmla="*/ 2045896 w 2174798"/>
              <a:gd name="connsiteY0" fmla="*/ 0 h 1976402"/>
              <a:gd name="connsiteX1" fmla="*/ 2174798 w 2174798"/>
              <a:gd name="connsiteY1" fmla="*/ 6509 h 1976402"/>
              <a:gd name="connsiteX2" fmla="*/ 2174798 w 2174798"/>
              <a:gd name="connsiteY2" fmla="*/ 1845655 h 1976402"/>
              <a:gd name="connsiteX3" fmla="*/ 2044051 w 2174798"/>
              <a:gd name="connsiteY3" fmla="*/ 1976402 h 1976402"/>
              <a:gd name="connsiteX4" fmla="*/ 0 w 2174798"/>
              <a:gd name="connsiteY4" fmla="*/ 1976402 h 1976402"/>
              <a:gd name="connsiteX5" fmla="*/ 6886 w 2174798"/>
              <a:gd name="connsiteY5" fmla="*/ 1840033 h 1976402"/>
              <a:gd name="connsiteX6" fmla="*/ 2045896 w 2174798"/>
              <a:gd name="connsiteY6" fmla="*/ 0 h 1976402"/>
            </a:gdLst>
            <a:ahLst/>
            <a:cxnLst/>
            <a:rect l="l" t="t" r="r" b="b"/>
            <a:pathLst>
              <a:path w="2174798" h="1976402">
                <a:moveTo>
                  <a:pt x="2045896" y="0"/>
                </a:moveTo>
                <a:lnTo>
                  <a:pt x="2174798" y="6509"/>
                </a:lnTo>
                <a:lnTo>
                  <a:pt x="2174798" y="1845655"/>
                </a:lnTo>
                <a:cubicBezTo>
                  <a:pt x="2174798" y="1917865"/>
                  <a:pt x="2116261" y="1976402"/>
                  <a:pt x="2044051" y="1976402"/>
                </a:cubicBezTo>
                <a:lnTo>
                  <a:pt x="0" y="1976402"/>
                </a:lnTo>
                <a:lnTo>
                  <a:pt x="6886" y="1840033"/>
                </a:lnTo>
                <a:cubicBezTo>
                  <a:pt x="111845" y="806514"/>
                  <a:pt x="984685" y="0"/>
                  <a:pt x="2045896" y="0"/>
                </a:cubicBez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36143" y="2273857"/>
            <a:ext cx="972935" cy="972935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14879" y="2229300"/>
            <a:ext cx="950024" cy="10311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368767" y="2244751"/>
            <a:ext cx="4008814" cy="1031146"/>
          </a:xfrm>
          <a:prstGeom prst="roundRect">
            <a:avLst>
              <a:gd name="adj" fmla="val 8188"/>
            </a:avLst>
          </a:prstGeom>
          <a:solidFill>
            <a:schemeClr val="bg1"/>
          </a:solidFill>
          <a:ln w="222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575814" y="2244751"/>
            <a:ext cx="3750964" cy="10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902117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美食制作流程与技巧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8691" y="4567780"/>
            <a:ext cx="972935" cy="972935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27427" y="4523223"/>
            <a:ext cx="950024" cy="10311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81315" y="4538674"/>
            <a:ext cx="4008814" cy="1031146"/>
          </a:xfrm>
          <a:prstGeom prst="roundRect">
            <a:avLst>
              <a:gd name="adj" fmla="val 8188"/>
            </a:avLst>
          </a:prstGeom>
          <a:solidFill>
            <a:schemeClr val="bg1"/>
          </a:solidFill>
          <a:ln w="222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988362" y="4538674"/>
            <a:ext cx="3750964" cy="10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902117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营养搭配与健康饮食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6989619" y="1331771"/>
            <a:ext cx="13914786" cy="13914786"/>
          </a:xfrm>
          <a:prstGeom prst="blockArc">
            <a:avLst>
              <a:gd name="adj1" fmla="val 20980961"/>
              <a:gd name="adj2" fmla="val 6967790"/>
              <a:gd name="adj3" fmla="val 24076"/>
            </a:avLst>
          </a:prstGeom>
          <a:solidFill>
            <a:schemeClr val="bg1">
              <a:lumMod val="95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420514" y="1522186"/>
            <a:ext cx="2841027" cy="28410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38414" y="0"/>
            <a:ext cx="1874671" cy="29521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8414" y="3183954"/>
            <a:ext cx="4317725" cy="246041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家庭美食制作基础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6582" y="2749352"/>
            <a:ext cx="387636" cy="386694"/>
          </a:xfrm>
          <a:custGeom>
            <a:avLst/>
            <a:gdLst>
              <a:gd name="connsiteX0" fmla="*/ 339916 w 993944"/>
              <a:gd name="connsiteY0" fmla="*/ 447401 h 991544"/>
              <a:gd name="connsiteX1" fmla="*/ 664749 w 993944"/>
              <a:gd name="connsiteY1" fmla="*/ 447401 h 991544"/>
              <a:gd name="connsiteX2" fmla="*/ 670199 w 993944"/>
              <a:gd name="connsiteY2" fmla="*/ 447401 h 991544"/>
              <a:gd name="connsiteX3" fmla="*/ 676249 w 993944"/>
              <a:gd name="connsiteY3" fmla="*/ 446632 h 991544"/>
              <a:gd name="connsiteX4" fmla="*/ 671447 w 993944"/>
              <a:gd name="connsiteY4" fmla="*/ 442551 h 991544"/>
              <a:gd name="connsiteX5" fmla="*/ 646071 w 993944"/>
              <a:gd name="connsiteY5" fmla="*/ 422864 h 991544"/>
              <a:gd name="connsiteX6" fmla="*/ 620838 w 993944"/>
              <a:gd name="connsiteY6" fmla="*/ 400680 h 991544"/>
              <a:gd name="connsiteX7" fmla="*/ 598198 w 993944"/>
              <a:gd name="connsiteY7" fmla="*/ 378545 h 991544"/>
              <a:gd name="connsiteX8" fmla="*/ 584321 w 993944"/>
              <a:gd name="connsiteY8" fmla="*/ 363107 h 991544"/>
              <a:gd name="connsiteX9" fmla="*/ 576494 w 993944"/>
              <a:gd name="connsiteY9" fmla="*/ 354200 h 991544"/>
              <a:gd name="connsiteX10" fmla="*/ 549365 w 993944"/>
              <a:gd name="connsiteY10" fmla="*/ 319580 h 991544"/>
              <a:gd name="connsiteX11" fmla="*/ 523628 w 993944"/>
              <a:gd name="connsiteY11" fmla="*/ 280303 h 991544"/>
              <a:gd name="connsiteX12" fmla="*/ 512920 w 993944"/>
              <a:gd name="connsiteY12" fmla="*/ 261360 h 991544"/>
              <a:gd name="connsiteX13" fmla="*/ 505718 w 993944"/>
              <a:gd name="connsiteY13" fmla="*/ 247819 h 991544"/>
              <a:gd name="connsiteX14" fmla="*/ 495130 w 993944"/>
              <a:gd name="connsiteY14" fmla="*/ 225468 h 991544"/>
              <a:gd name="connsiteX15" fmla="*/ 487928 w 993944"/>
              <a:gd name="connsiteY15" fmla="*/ 208662 h 991544"/>
              <a:gd name="connsiteX16" fmla="*/ 480533 w 993944"/>
              <a:gd name="connsiteY16" fmla="*/ 189791 h 991544"/>
              <a:gd name="connsiteX17" fmla="*/ 471050 w 993944"/>
              <a:gd name="connsiteY17" fmla="*/ 161677 h 991544"/>
              <a:gd name="connsiteX18" fmla="*/ 461230 w 993944"/>
              <a:gd name="connsiteY18" fmla="*/ 124921 h 991544"/>
              <a:gd name="connsiteX19" fmla="*/ 455108 w 993944"/>
              <a:gd name="connsiteY19" fmla="*/ 93446 h 991544"/>
              <a:gd name="connsiteX20" fmla="*/ 451555 w 993944"/>
              <a:gd name="connsiteY20" fmla="*/ 70542 h 991544"/>
              <a:gd name="connsiteX21" fmla="*/ 450115 w 993944"/>
              <a:gd name="connsiteY21" fmla="*/ 57793 h 991544"/>
              <a:gd name="connsiteX22" fmla="*/ 448554 w 993944"/>
              <a:gd name="connsiteY22" fmla="*/ 41108 h 991544"/>
              <a:gd name="connsiteX23" fmla="*/ 448554 w 993944"/>
              <a:gd name="connsiteY23" fmla="*/ 40123 h 991544"/>
              <a:gd name="connsiteX24" fmla="*/ 447450 w 993944"/>
              <a:gd name="connsiteY24" fmla="*/ 5527 h 991544"/>
              <a:gd name="connsiteX25" fmla="*/ 447450 w 993944"/>
              <a:gd name="connsiteY25" fmla="*/ 4063 h 991544"/>
              <a:gd name="connsiteX26" fmla="*/ 449610 w 993944"/>
              <a:gd name="connsiteY26" fmla="*/ 1854 h 991544"/>
              <a:gd name="connsiteX27" fmla="*/ 453572 w 993944"/>
              <a:gd name="connsiteY27" fmla="*/ 1854 h 991544"/>
              <a:gd name="connsiteX28" fmla="*/ 540242 w 993944"/>
              <a:gd name="connsiteY28" fmla="*/ 1854 h 991544"/>
              <a:gd name="connsiteX29" fmla="*/ 546460 w 993944"/>
              <a:gd name="connsiteY29" fmla="*/ 8144 h 991544"/>
              <a:gd name="connsiteX30" fmla="*/ 547180 w 993944"/>
              <a:gd name="connsiteY30" fmla="*/ 20460 h 991544"/>
              <a:gd name="connsiteX31" fmla="*/ 547372 w 993944"/>
              <a:gd name="connsiteY31" fmla="*/ 26390 h 991544"/>
              <a:gd name="connsiteX32" fmla="*/ 548213 w 993944"/>
              <a:gd name="connsiteY32" fmla="*/ 38203 h 991544"/>
              <a:gd name="connsiteX33" fmla="*/ 548357 w 993944"/>
              <a:gd name="connsiteY33" fmla="*/ 40603 h 991544"/>
              <a:gd name="connsiteX34" fmla="*/ 550109 w 993944"/>
              <a:gd name="connsiteY34" fmla="*/ 58250 h 991544"/>
              <a:gd name="connsiteX35" fmla="*/ 553182 w 993944"/>
              <a:gd name="connsiteY35" fmla="*/ 78753 h 991544"/>
              <a:gd name="connsiteX36" fmla="*/ 559617 w 993944"/>
              <a:gd name="connsiteY36" fmla="*/ 110180 h 991544"/>
              <a:gd name="connsiteX37" fmla="*/ 573157 w 993944"/>
              <a:gd name="connsiteY37" fmla="*/ 154619 h 991544"/>
              <a:gd name="connsiteX38" fmla="*/ 586746 w 993944"/>
              <a:gd name="connsiteY38" fmla="*/ 187510 h 991544"/>
              <a:gd name="connsiteX39" fmla="*/ 593732 w 993944"/>
              <a:gd name="connsiteY39" fmla="*/ 202276 h 991544"/>
              <a:gd name="connsiteX40" fmla="*/ 623551 w 993944"/>
              <a:gd name="connsiteY40" fmla="*/ 252405 h 991544"/>
              <a:gd name="connsiteX41" fmla="*/ 645638 w 993944"/>
              <a:gd name="connsiteY41" fmla="*/ 282175 h 991544"/>
              <a:gd name="connsiteX42" fmla="*/ 660451 w 993944"/>
              <a:gd name="connsiteY42" fmla="*/ 299437 h 991544"/>
              <a:gd name="connsiteX43" fmla="*/ 688829 w 993944"/>
              <a:gd name="connsiteY43" fmla="*/ 328439 h 991544"/>
              <a:gd name="connsiteX44" fmla="*/ 702178 w 993944"/>
              <a:gd name="connsiteY44" fmla="*/ 340179 h 991544"/>
              <a:gd name="connsiteX45" fmla="*/ 719752 w 993944"/>
              <a:gd name="connsiteY45" fmla="*/ 354584 h 991544"/>
              <a:gd name="connsiteX46" fmla="*/ 730316 w 993944"/>
              <a:gd name="connsiteY46" fmla="*/ 362723 h 991544"/>
              <a:gd name="connsiteX47" fmla="*/ 770002 w 993944"/>
              <a:gd name="connsiteY47" fmla="*/ 388580 h 991544"/>
              <a:gd name="connsiteX48" fmla="*/ 817418 w 993944"/>
              <a:gd name="connsiteY48" fmla="*/ 412228 h 991544"/>
              <a:gd name="connsiteX49" fmla="*/ 857728 w 993944"/>
              <a:gd name="connsiteY49" fmla="*/ 427186 h 991544"/>
              <a:gd name="connsiteX50" fmla="*/ 902215 w 993944"/>
              <a:gd name="connsiteY50" fmla="*/ 438590 h 991544"/>
              <a:gd name="connsiteX51" fmla="*/ 920630 w 993944"/>
              <a:gd name="connsiteY51" fmla="*/ 442119 h 991544"/>
              <a:gd name="connsiteX52" fmla="*/ 938708 w 993944"/>
              <a:gd name="connsiteY52" fmla="*/ 444520 h 991544"/>
              <a:gd name="connsiteX53" fmla="*/ 952921 w 993944"/>
              <a:gd name="connsiteY53" fmla="*/ 446152 h 991544"/>
              <a:gd name="connsiteX54" fmla="*/ 956378 w 993944"/>
              <a:gd name="connsiteY54" fmla="*/ 446368 h 991544"/>
              <a:gd name="connsiteX55" fmla="*/ 967206 w 993944"/>
              <a:gd name="connsiteY55" fmla="*/ 447160 h 991544"/>
              <a:gd name="connsiteX56" fmla="*/ 973616 w 993944"/>
              <a:gd name="connsiteY56" fmla="*/ 447377 h 991544"/>
              <a:gd name="connsiteX57" fmla="*/ 989462 w 993944"/>
              <a:gd name="connsiteY57" fmla="*/ 447377 h 991544"/>
              <a:gd name="connsiteX58" fmla="*/ 992175 w 993944"/>
              <a:gd name="connsiteY58" fmla="*/ 450114 h 991544"/>
              <a:gd name="connsiteX59" fmla="*/ 992175 w 993944"/>
              <a:gd name="connsiteY59" fmla="*/ 453595 h 991544"/>
              <a:gd name="connsiteX60" fmla="*/ 992175 w 993944"/>
              <a:gd name="connsiteY60" fmla="*/ 540241 h 991544"/>
              <a:gd name="connsiteX61" fmla="*/ 985500 w 993944"/>
              <a:gd name="connsiteY61" fmla="*/ 547107 h 991544"/>
              <a:gd name="connsiteX62" fmla="*/ 969175 w 993944"/>
              <a:gd name="connsiteY62" fmla="*/ 547323 h 991544"/>
              <a:gd name="connsiteX63" fmla="*/ 960340 w 993944"/>
              <a:gd name="connsiteY63" fmla="*/ 548044 h 991544"/>
              <a:gd name="connsiteX64" fmla="*/ 958371 w 993944"/>
              <a:gd name="connsiteY64" fmla="*/ 548236 h 991544"/>
              <a:gd name="connsiteX65" fmla="*/ 942141 w 993944"/>
              <a:gd name="connsiteY65" fmla="*/ 549484 h 991544"/>
              <a:gd name="connsiteX66" fmla="*/ 917725 w 993944"/>
              <a:gd name="connsiteY66" fmla="*/ 552989 h 991544"/>
              <a:gd name="connsiteX67" fmla="*/ 875758 w 993944"/>
              <a:gd name="connsiteY67" fmla="*/ 562088 h 991544"/>
              <a:gd name="connsiteX68" fmla="*/ 788272 w 993944"/>
              <a:gd name="connsiteY68" fmla="*/ 595868 h 991544"/>
              <a:gd name="connsiteX69" fmla="*/ 754396 w 993944"/>
              <a:gd name="connsiteY69" fmla="*/ 615315 h 991544"/>
              <a:gd name="connsiteX70" fmla="*/ 723930 w 993944"/>
              <a:gd name="connsiteY70" fmla="*/ 636418 h 991544"/>
              <a:gd name="connsiteX71" fmla="*/ 705035 w 993944"/>
              <a:gd name="connsiteY71" fmla="*/ 651567 h 991544"/>
              <a:gd name="connsiteX72" fmla="*/ 663284 w 993944"/>
              <a:gd name="connsiteY72" fmla="*/ 691637 h 991544"/>
              <a:gd name="connsiteX73" fmla="*/ 648135 w 993944"/>
              <a:gd name="connsiteY73" fmla="*/ 709235 h 991544"/>
              <a:gd name="connsiteX74" fmla="*/ 632578 w 993944"/>
              <a:gd name="connsiteY74" fmla="*/ 729066 h 991544"/>
              <a:gd name="connsiteX75" fmla="*/ 614524 w 993944"/>
              <a:gd name="connsiteY75" fmla="*/ 755644 h 991544"/>
              <a:gd name="connsiteX76" fmla="*/ 589723 w 993944"/>
              <a:gd name="connsiteY76" fmla="*/ 800683 h 991544"/>
              <a:gd name="connsiteX77" fmla="*/ 575030 w 993944"/>
              <a:gd name="connsiteY77" fmla="*/ 835279 h 991544"/>
              <a:gd name="connsiteX78" fmla="*/ 566867 w 993944"/>
              <a:gd name="connsiteY78" fmla="*/ 859119 h 991544"/>
              <a:gd name="connsiteX79" fmla="*/ 555343 w 993944"/>
              <a:gd name="connsiteY79" fmla="*/ 904591 h 991544"/>
              <a:gd name="connsiteX80" fmla="*/ 550685 w 993944"/>
              <a:gd name="connsiteY80" fmla="*/ 930832 h 991544"/>
              <a:gd name="connsiteX81" fmla="*/ 549341 w 993944"/>
              <a:gd name="connsiteY81" fmla="*/ 943077 h 991544"/>
              <a:gd name="connsiteX82" fmla="*/ 547684 w 993944"/>
              <a:gd name="connsiteY82" fmla="*/ 959762 h 991544"/>
              <a:gd name="connsiteX83" fmla="*/ 547468 w 993944"/>
              <a:gd name="connsiteY83" fmla="*/ 964204 h 991544"/>
              <a:gd name="connsiteX84" fmla="*/ 546700 w 993944"/>
              <a:gd name="connsiteY84" fmla="*/ 977024 h 991544"/>
              <a:gd name="connsiteX85" fmla="*/ 546508 w 993944"/>
              <a:gd name="connsiteY85" fmla="*/ 985427 h 991544"/>
              <a:gd name="connsiteX86" fmla="*/ 546508 w 993944"/>
              <a:gd name="connsiteY86" fmla="*/ 989893 h 991544"/>
              <a:gd name="connsiteX87" fmla="*/ 544251 w 993944"/>
              <a:gd name="connsiteY87" fmla="*/ 992006 h 991544"/>
              <a:gd name="connsiteX88" fmla="*/ 540794 w 993944"/>
              <a:gd name="connsiteY88" fmla="*/ 992006 h 991544"/>
              <a:gd name="connsiteX89" fmla="*/ 453572 w 993944"/>
              <a:gd name="connsiteY89" fmla="*/ 992006 h 991544"/>
              <a:gd name="connsiteX90" fmla="*/ 447450 w 993944"/>
              <a:gd name="connsiteY90" fmla="*/ 985643 h 991544"/>
              <a:gd name="connsiteX91" fmla="*/ 447450 w 993944"/>
              <a:gd name="connsiteY91" fmla="*/ 975248 h 991544"/>
              <a:gd name="connsiteX92" fmla="*/ 447954 w 993944"/>
              <a:gd name="connsiteY92" fmla="*/ 969846 h 991544"/>
              <a:gd name="connsiteX93" fmla="*/ 448386 w 993944"/>
              <a:gd name="connsiteY93" fmla="*/ 960963 h 991544"/>
              <a:gd name="connsiteX94" fmla="*/ 449154 w 993944"/>
              <a:gd name="connsiteY94" fmla="*/ 951119 h 991544"/>
              <a:gd name="connsiteX95" fmla="*/ 449298 w 993944"/>
              <a:gd name="connsiteY95" fmla="*/ 949655 h 991544"/>
              <a:gd name="connsiteX96" fmla="*/ 450499 w 993944"/>
              <a:gd name="connsiteY96" fmla="*/ 933401 h 991544"/>
              <a:gd name="connsiteX97" fmla="*/ 452059 w 993944"/>
              <a:gd name="connsiteY97" fmla="*/ 921685 h 991544"/>
              <a:gd name="connsiteX98" fmla="*/ 454244 w 993944"/>
              <a:gd name="connsiteY98" fmla="*/ 906560 h 991544"/>
              <a:gd name="connsiteX99" fmla="*/ 457533 w 993944"/>
              <a:gd name="connsiteY99" fmla="*/ 887089 h 991544"/>
              <a:gd name="connsiteX100" fmla="*/ 465120 w 993944"/>
              <a:gd name="connsiteY100" fmla="*/ 853886 h 991544"/>
              <a:gd name="connsiteX101" fmla="*/ 482430 w 993944"/>
              <a:gd name="connsiteY101" fmla="*/ 799771 h 991544"/>
              <a:gd name="connsiteX102" fmla="*/ 499019 w 993944"/>
              <a:gd name="connsiteY102" fmla="*/ 760613 h 991544"/>
              <a:gd name="connsiteX103" fmla="*/ 517602 w 993944"/>
              <a:gd name="connsiteY103" fmla="*/ 724601 h 991544"/>
              <a:gd name="connsiteX104" fmla="*/ 539353 w 993944"/>
              <a:gd name="connsiteY104" fmla="*/ 689212 h 991544"/>
              <a:gd name="connsiteX105" fmla="*/ 566219 w 993944"/>
              <a:gd name="connsiteY105" fmla="*/ 652528 h 991544"/>
              <a:gd name="connsiteX106" fmla="*/ 584657 w 993944"/>
              <a:gd name="connsiteY106" fmla="*/ 630584 h 991544"/>
              <a:gd name="connsiteX107" fmla="*/ 602543 w 993944"/>
              <a:gd name="connsiteY107" fmla="*/ 611377 h 991544"/>
              <a:gd name="connsiteX108" fmla="*/ 615892 w 993944"/>
              <a:gd name="connsiteY108" fmla="*/ 598125 h 991544"/>
              <a:gd name="connsiteX109" fmla="*/ 633874 w 993944"/>
              <a:gd name="connsiteY109" fmla="*/ 581919 h 991544"/>
              <a:gd name="connsiteX110" fmla="*/ 649288 w 993944"/>
              <a:gd name="connsiteY110" fmla="*/ 568763 h 991544"/>
              <a:gd name="connsiteX111" fmla="*/ 668494 w 993944"/>
              <a:gd name="connsiteY111" fmla="*/ 553998 h 991544"/>
              <a:gd name="connsiteX112" fmla="*/ 675913 w 993944"/>
              <a:gd name="connsiteY112" fmla="*/ 548260 h 991544"/>
              <a:gd name="connsiteX113" fmla="*/ 676321 w 993944"/>
              <a:gd name="connsiteY113" fmla="*/ 547011 h 991544"/>
              <a:gd name="connsiteX114" fmla="*/ 675121 w 993944"/>
              <a:gd name="connsiteY114" fmla="*/ 546411 h 991544"/>
              <a:gd name="connsiteX115" fmla="*/ 673152 w 993944"/>
              <a:gd name="connsiteY115" fmla="*/ 546411 h 991544"/>
              <a:gd name="connsiteX116" fmla="*/ 665301 w 993944"/>
              <a:gd name="connsiteY116" fmla="*/ 547011 h 991544"/>
              <a:gd name="connsiteX117" fmla="*/ 12683 w 993944"/>
              <a:gd name="connsiteY117" fmla="*/ 547011 h 991544"/>
              <a:gd name="connsiteX118" fmla="*/ 3848 w 993944"/>
              <a:gd name="connsiteY118" fmla="*/ 546195 h 991544"/>
              <a:gd name="connsiteX119" fmla="*/ 1807 w 993944"/>
              <a:gd name="connsiteY119" fmla="*/ 543794 h 991544"/>
              <a:gd name="connsiteX120" fmla="*/ 1807 w 993944"/>
              <a:gd name="connsiteY120" fmla="*/ 539352 h 991544"/>
              <a:gd name="connsiteX121" fmla="*/ 1807 w 993944"/>
              <a:gd name="connsiteY121" fmla="*/ 454459 h 991544"/>
              <a:gd name="connsiteX122" fmla="*/ 8721 w 993944"/>
              <a:gd name="connsiteY122" fmla="*/ 447401 h 991544"/>
            </a:gdLst>
            <a:ahLst/>
            <a:cxnLst/>
            <a:rect l="l" t="t" r="r" b="b"/>
            <a:pathLst>
              <a:path w="993944" h="991544">
                <a:moveTo>
                  <a:pt x="339916" y="447401"/>
                </a:moveTo>
                <a:lnTo>
                  <a:pt x="664749" y="447401"/>
                </a:lnTo>
                <a:cubicBezTo>
                  <a:pt x="666574" y="447401"/>
                  <a:pt x="668398" y="447401"/>
                  <a:pt x="670199" y="447401"/>
                </a:cubicBezTo>
                <a:cubicBezTo>
                  <a:pt x="671999" y="447401"/>
                  <a:pt x="674400" y="448217"/>
                  <a:pt x="676249" y="446632"/>
                </a:cubicBezTo>
                <a:cubicBezTo>
                  <a:pt x="674893" y="445007"/>
                  <a:pt x="673270" y="443626"/>
                  <a:pt x="671447" y="442551"/>
                </a:cubicBezTo>
                <a:cubicBezTo>
                  <a:pt x="662924" y="436069"/>
                  <a:pt x="654281" y="429754"/>
                  <a:pt x="646071" y="422864"/>
                </a:cubicBezTo>
                <a:cubicBezTo>
                  <a:pt x="637860" y="415974"/>
                  <a:pt x="629145" y="408171"/>
                  <a:pt x="620838" y="400680"/>
                </a:cubicBezTo>
                <a:cubicBezTo>
                  <a:pt x="612987" y="393478"/>
                  <a:pt x="605592" y="386059"/>
                  <a:pt x="598198" y="378545"/>
                </a:cubicBezTo>
                <a:cubicBezTo>
                  <a:pt x="593396" y="373623"/>
                  <a:pt x="588955" y="368245"/>
                  <a:pt x="584321" y="363107"/>
                </a:cubicBezTo>
                <a:cubicBezTo>
                  <a:pt x="581680" y="360178"/>
                  <a:pt x="579039" y="357225"/>
                  <a:pt x="576494" y="354200"/>
                </a:cubicBezTo>
                <a:cubicBezTo>
                  <a:pt x="566987" y="342996"/>
                  <a:pt x="557943" y="331457"/>
                  <a:pt x="549365" y="319580"/>
                </a:cubicBezTo>
                <a:cubicBezTo>
                  <a:pt x="540218" y="306880"/>
                  <a:pt x="531695" y="293723"/>
                  <a:pt x="523628" y="280303"/>
                </a:cubicBezTo>
                <a:cubicBezTo>
                  <a:pt x="519907" y="274084"/>
                  <a:pt x="516426" y="267722"/>
                  <a:pt x="512920" y="261360"/>
                </a:cubicBezTo>
                <a:cubicBezTo>
                  <a:pt x="510519" y="256894"/>
                  <a:pt x="507999" y="252405"/>
                  <a:pt x="505718" y="247819"/>
                </a:cubicBezTo>
                <a:cubicBezTo>
                  <a:pt x="502093" y="240401"/>
                  <a:pt x="498515" y="232958"/>
                  <a:pt x="495130" y="225468"/>
                </a:cubicBezTo>
                <a:cubicBezTo>
                  <a:pt x="492609" y="219898"/>
                  <a:pt x="490328" y="214256"/>
                  <a:pt x="487928" y="208662"/>
                </a:cubicBezTo>
                <a:cubicBezTo>
                  <a:pt x="485383" y="202396"/>
                  <a:pt x="482838" y="196129"/>
                  <a:pt x="480533" y="189791"/>
                </a:cubicBezTo>
                <a:cubicBezTo>
                  <a:pt x="477148" y="180500"/>
                  <a:pt x="473883" y="171161"/>
                  <a:pt x="471050" y="161677"/>
                </a:cubicBezTo>
                <a:cubicBezTo>
                  <a:pt x="467449" y="149505"/>
                  <a:pt x="464063" y="137309"/>
                  <a:pt x="461230" y="124921"/>
                </a:cubicBezTo>
                <a:cubicBezTo>
                  <a:pt x="458830" y="114501"/>
                  <a:pt x="456621" y="104033"/>
                  <a:pt x="455108" y="93446"/>
                </a:cubicBezTo>
                <a:cubicBezTo>
                  <a:pt x="454004" y="85811"/>
                  <a:pt x="452395" y="78224"/>
                  <a:pt x="451555" y="70542"/>
                </a:cubicBezTo>
                <a:cubicBezTo>
                  <a:pt x="451099" y="66316"/>
                  <a:pt x="450667" y="62019"/>
                  <a:pt x="450115" y="57793"/>
                </a:cubicBezTo>
                <a:cubicBezTo>
                  <a:pt x="449394" y="52247"/>
                  <a:pt x="449874" y="46581"/>
                  <a:pt x="448554" y="41108"/>
                </a:cubicBezTo>
                <a:cubicBezTo>
                  <a:pt x="448518" y="40781"/>
                  <a:pt x="448518" y="40450"/>
                  <a:pt x="448554" y="40123"/>
                </a:cubicBezTo>
                <a:cubicBezTo>
                  <a:pt x="448818" y="28575"/>
                  <a:pt x="446897" y="17099"/>
                  <a:pt x="447450" y="5527"/>
                </a:cubicBezTo>
                <a:cubicBezTo>
                  <a:pt x="447450" y="5047"/>
                  <a:pt x="447450" y="4543"/>
                  <a:pt x="447450" y="4063"/>
                </a:cubicBezTo>
                <a:cubicBezTo>
                  <a:pt x="447618" y="2622"/>
                  <a:pt x="448170" y="1974"/>
                  <a:pt x="449610" y="1854"/>
                </a:cubicBezTo>
                <a:cubicBezTo>
                  <a:pt x="451051" y="1734"/>
                  <a:pt x="452251" y="1854"/>
                  <a:pt x="453572" y="1854"/>
                </a:cubicBezTo>
                <a:lnTo>
                  <a:pt x="540242" y="1854"/>
                </a:lnTo>
                <a:cubicBezTo>
                  <a:pt x="546676" y="1854"/>
                  <a:pt x="546436" y="1854"/>
                  <a:pt x="546460" y="8144"/>
                </a:cubicBezTo>
                <a:cubicBezTo>
                  <a:pt x="546256" y="12264"/>
                  <a:pt x="546496" y="16393"/>
                  <a:pt x="547180" y="20460"/>
                </a:cubicBezTo>
                <a:cubicBezTo>
                  <a:pt x="547425" y="22427"/>
                  <a:pt x="547490" y="24412"/>
                  <a:pt x="547372" y="26390"/>
                </a:cubicBezTo>
                <a:cubicBezTo>
                  <a:pt x="547147" y="30348"/>
                  <a:pt x="547430" y="34317"/>
                  <a:pt x="548213" y="38203"/>
                </a:cubicBezTo>
                <a:cubicBezTo>
                  <a:pt x="548352" y="38995"/>
                  <a:pt x="548402" y="39800"/>
                  <a:pt x="548357" y="40603"/>
                </a:cubicBezTo>
                <a:cubicBezTo>
                  <a:pt x="548604" y="46514"/>
                  <a:pt x="549190" y="52406"/>
                  <a:pt x="550109" y="58250"/>
                </a:cubicBezTo>
                <a:cubicBezTo>
                  <a:pt x="550974" y="65116"/>
                  <a:pt x="552030" y="71934"/>
                  <a:pt x="553182" y="78753"/>
                </a:cubicBezTo>
                <a:cubicBezTo>
                  <a:pt x="554959" y="89292"/>
                  <a:pt x="557072" y="99784"/>
                  <a:pt x="559617" y="110180"/>
                </a:cubicBezTo>
                <a:cubicBezTo>
                  <a:pt x="563345" y="125220"/>
                  <a:pt x="567866" y="140054"/>
                  <a:pt x="573157" y="154619"/>
                </a:cubicBezTo>
                <a:cubicBezTo>
                  <a:pt x="577215" y="165759"/>
                  <a:pt x="581680" y="176779"/>
                  <a:pt x="586746" y="187510"/>
                </a:cubicBezTo>
                <a:cubicBezTo>
                  <a:pt x="589147" y="192312"/>
                  <a:pt x="591308" y="197402"/>
                  <a:pt x="593732" y="202276"/>
                </a:cubicBezTo>
                <a:cubicBezTo>
                  <a:pt x="602575" y="219614"/>
                  <a:pt x="612536" y="236359"/>
                  <a:pt x="623551" y="252405"/>
                </a:cubicBezTo>
                <a:cubicBezTo>
                  <a:pt x="630496" y="262664"/>
                  <a:pt x="637860" y="272589"/>
                  <a:pt x="645638" y="282175"/>
                </a:cubicBezTo>
                <a:cubicBezTo>
                  <a:pt x="650440" y="288033"/>
                  <a:pt x="655434" y="293747"/>
                  <a:pt x="660451" y="299437"/>
                </a:cubicBezTo>
                <a:cubicBezTo>
                  <a:pt x="669407" y="309617"/>
                  <a:pt x="679202" y="318932"/>
                  <a:pt x="688829" y="328439"/>
                </a:cubicBezTo>
                <a:cubicBezTo>
                  <a:pt x="693031" y="332593"/>
                  <a:pt x="697808" y="336170"/>
                  <a:pt x="702178" y="340179"/>
                </a:cubicBezTo>
                <a:cubicBezTo>
                  <a:pt x="707772" y="345317"/>
                  <a:pt x="713774" y="349927"/>
                  <a:pt x="719752" y="354584"/>
                </a:cubicBezTo>
                <a:cubicBezTo>
                  <a:pt x="723233" y="357321"/>
                  <a:pt x="726690" y="360130"/>
                  <a:pt x="730316" y="362723"/>
                </a:cubicBezTo>
                <a:cubicBezTo>
                  <a:pt x="743067" y="372055"/>
                  <a:pt x="756314" y="380689"/>
                  <a:pt x="770002" y="388580"/>
                </a:cubicBezTo>
                <a:cubicBezTo>
                  <a:pt x="785340" y="397367"/>
                  <a:pt x="801172" y="405261"/>
                  <a:pt x="817418" y="412228"/>
                </a:cubicBezTo>
                <a:cubicBezTo>
                  <a:pt x="830647" y="417822"/>
                  <a:pt x="844043" y="422864"/>
                  <a:pt x="857728" y="427186"/>
                </a:cubicBezTo>
                <a:cubicBezTo>
                  <a:pt x="872323" y="431846"/>
                  <a:pt x="887177" y="435653"/>
                  <a:pt x="902215" y="438590"/>
                </a:cubicBezTo>
                <a:cubicBezTo>
                  <a:pt x="908362" y="439766"/>
                  <a:pt x="914460" y="441134"/>
                  <a:pt x="920630" y="442119"/>
                </a:cubicBezTo>
                <a:cubicBezTo>
                  <a:pt x="926800" y="443103"/>
                  <a:pt x="932634" y="443463"/>
                  <a:pt x="938708" y="444520"/>
                </a:cubicBezTo>
                <a:cubicBezTo>
                  <a:pt x="943510" y="445408"/>
                  <a:pt x="948311" y="444952"/>
                  <a:pt x="952921" y="446152"/>
                </a:cubicBezTo>
                <a:cubicBezTo>
                  <a:pt x="954061" y="446356"/>
                  <a:pt x="955221" y="446431"/>
                  <a:pt x="956378" y="446368"/>
                </a:cubicBezTo>
                <a:cubicBezTo>
                  <a:pt x="960003" y="446296"/>
                  <a:pt x="963629" y="446563"/>
                  <a:pt x="967206" y="447160"/>
                </a:cubicBezTo>
                <a:cubicBezTo>
                  <a:pt x="969331" y="447437"/>
                  <a:pt x="971477" y="447509"/>
                  <a:pt x="973616" y="447377"/>
                </a:cubicBezTo>
                <a:cubicBezTo>
                  <a:pt x="978898" y="447377"/>
                  <a:pt x="984180" y="447377"/>
                  <a:pt x="989462" y="447377"/>
                </a:cubicBezTo>
                <a:cubicBezTo>
                  <a:pt x="991502" y="447377"/>
                  <a:pt x="992031" y="448073"/>
                  <a:pt x="992175" y="450114"/>
                </a:cubicBezTo>
                <a:cubicBezTo>
                  <a:pt x="992175" y="451266"/>
                  <a:pt x="992175" y="452514"/>
                  <a:pt x="992175" y="453595"/>
                </a:cubicBezTo>
                <a:cubicBezTo>
                  <a:pt x="992175" y="482405"/>
                  <a:pt x="992175" y="511287"/>
                  <a:pt x="992175" y="540241"/>
                </a:cubicBezTo>
                <a:cubicBezTo>
                  <a:pt x="992175" y="546411"/>
                  <a:pt x="993063" y="546387"/>
                  <a:pt x="985500" y="547107"/>
                </a:cubicBezTo>
                <a:cubicBezTo>
                  <a:pt x="980122" y="547635"/>
                  <a:pt x="974625" y="547275"/>
                  <a:pt x="969175" y="547323"/>
                </a:cubicBezTo>
                <a:cubicBezTo>
                  <a:pt x="966210" y="547141"/>
                  <a:pt x="963235" y="547383"/>
                  <a:pt x="960340" y="548044"/>
                </a:cubicBezTo>
                <a:cubicBezTo>
                  <a:pt x="959701" y="548226"/>
                  <a:pt x="959033" y="548293"/>
                  <a:pt x="958371" y="548236"/>
                </a:cubicBezTo>
                <a:cubicBezTo>
                  <a:pt x="952933" y="548132"/>
                  <a:pt x="947500" y="548550"/>
                  <a:pt x="942141" y="549484"/>
                </a:cubicBezTo>
                <a:cubicBezTo>
                  <a:pt x="933978" y="550428"/>
                  <a:pt x="925840" y="551597"/>
                  <a:pt x="917725" y="552989"/>
                </a:cubicBezTo>
                <a:cubicBezTo>
                  <a:pt x="903608" y="555407"/>
                  <a:pt x="889618" y="558439"/>
                  <a:pt x="875758" y="562088"/>
                </a:cubicBezTo>
                <a:cubicBezTo>
                  <a:pt x="845474" y="570191"/>
                  <a:pt x="816143" y="581516"/>
                  <a:pt x="788272" y="595868"/>
                </a:cubicBezTo>
                <a:cubicBezTo>
                  <a:pt x="776700" y="601846"/>
                  <a:pt x="765464" y="608424"/>
                  <a:pt x="754396" y="615315"/>
                </a:cubicBezTo>
                <a:cubicBezTo>
                  <a:pt x="743880" y="621845"/>
                  <a:pt x="733821" y="629024"/>
                  <a:pt x="723930" y="636418"/>
                </a:cubicBezTo>
                <a:cubicBezTo>
                  <a:pt x="717471" y="641220"/>
                  <a:pt x="711277" y="646454"/>
                  <a:pt x="705035" y="651567"/>
                </a:cubicBezTo>
                <a:cubicBezTo>
                  <a:pt x="690383" y="664136"/>
                  <a:pt x="676443" y="677513"/>
                  <a:pt x="663284" y="691637"/>
                </a:cubicBezTo>
                <a:cubicBezTo>
                  <a:pt x="657907" y="697183"/>
                  <a:pt x="653225" y="703377"/>
                  <a:pt x="648135" y="709235"/>
                </a:cubicBezTo>
                <a:cubicBezTo>
                  <a:pt x="642637" y="715598"/>
                  <a:pt x="637572" y="722272"/>
                  <a:pt x="632578" y="729066"/>
                </a:cubicBezTo>
                <a:cubicBezTo>
                  <a:pt x="626240" y="737709"/>
                  <a:pt x="620262" y="746568"/>
                  <a:pt x="614524" y="755644"/>
                </a:cubicBezTo>
                <a:cubicBezTo>
                  <a:pt x="605364" y="770149"/>
                  <a:pt x="597084" y="785188"/>
                  <a:pt x="589723" y="800683"/>
                </a:cubicBezTo>
                <a:cubicBezTo>
                  <a:pt x="584328" y="811984"/>
                  <a:pt x="579431" y="823515"/>
                  <a:pt x="575030" y="835279"/>
                </a:cubicBezTo>
                <a:cubicBezTo>
                  <a:pt x="572101" y="843154"/>
                  <a:pt x="569381" y="851101"/>
                  <a:pt x="566867" y="859119"/>
                </a:cubicBezTo>
                <a:cubicBezTo>
                  <a:pt x="562082" y="874021"/>
                  <a:pt x="558231" y="889209"/>
                  <a:pt x="555343" y="904591"/>
                </a:cubicBezTo>
                <a:cubicBezTo>
                  <a:pt x="553783" y="913330"/>
                  <a:pt x="552126" y="922069"/>
                  <a:pt x="550685" y="930832"/>
                </a:cubicBezTo>
                <a:cubicBezTo>
                  <a:pt x="550037" y="934866"/>
                  <a:pt x="550181" y="939067"/>
                  <a:pt x="549341" y="943077"/>
                </a:cubicBezTo>
                <a:cubicBezTo>
                  <a:pt x="548189" y="948598"/>
                  <a:pt x="548981" y="954288"/>
                  <a:pt x="547684" y="959762"/>
                </a:cubicBezTo>
                <a:cubicBezTo>
                  <a:pt x="547456" y="961232"/>
                  <a:pt x="547384" y="962720"/>
                  <a:pt x="547468" y="964204"/>
                </a:cubicBezTo>
                <a:cubicBezTo>
                  <a:pt x="547548" y="968492"/>
                  <a:pt x="547291" y="972777"/>
                  <a:pt x="546700" y="977024"/>
                </a:cubicBezTo>
                <a:cubicBezTo>
                  <a:pt x="546407" y="979816"/>
                  <a:pt x="546342" y="982625"/>
                  <a:pt x="546508" y="985427"/>
                </a:cubicBezTo>
                <a:cubicBezTo>
                  <a:pt x="546508" y="986916"/>
                  <a:pt x="546508" y="988404"/>
                  <a:pt x="546508" y="989893"/>
                </a:cubicBezTo>
                <a:cubicBezTo>
                  <a:pt x="546508" y="991381"/>
                  <a:pt x="545740" y="991885"/>
                  <a:pt x="544251" y="992006"/>
                </a:cubicBezTo>
                <a:cubicBezTo>
                  <a:pt x="542763" y="992126"/>
                  <a:pt x="541850" y="992006"/>
                  <a:pt x="540794" y="992006"/>
                </a:cubicBezTo>
                <a:lnTo>
                  <a:pt x="453572" y="992006"/>
                </a:lnTo>
                <a:cubicBezTo>
                  <a:pt x="447161" y="992006"/>
                  <a:pt x="447426" y="992006"/>
                  <a:pt x="447450" y="985643"/>
                </a:cubicBezTo>
                <a:cubicBezTo>
                  <a:pt x="447450" y="982186"/>
                  <a:pt x="447450" y="978705"/>
                  <a:pt x="447450" y="975248"/>
                </a:cubicBezTo>
                <a:cubicBezTo>
                  <a:pt x="447402" y="973433"/>
                  <a:pt x="447572" y="971620"/>
                  <a:pt x="447954" y="969846"/>
                </a:cubicBezTo>
                <a:cubicBezTo>
                  <a:pt x="448398" y="966907"/>
                  <a:pt x="448542" y="963930"/>
                  <a:pt x="448386" y="960963"/>
                </a:cubicBezTo>
                <a:cubicBezTo>
                  <a:pt x="448199" y="957662"/>
                  <a:pt x="448456" y="954351"/>
                  <a:pt x="449154" y="951119"/>
                </a:cubicBezTo>
                <a:cubicBezTo>
                  <a:pt x="449286" y="950644"/>
                  <a:pt x="449334" y="950147"/>
                  <a:pt x="449298" y="949655"/>
                </a:cubicBezTo>
                <a:cubicBezTo>
                  <a:pt x="448890" y="944181"/>
                  <a:pt x="450307" y="938851"/>
                  <a:pt x="450499" y="933401"/>
                </a:cubicBezTo>
                <a:cubicBezTo>
                  <a:pt x="450643" y="929488"/>
                  <a:pt x="451675" y="925598"/>
                  <a:pt x="452059" y="921685"/>
                </a:cubicBezTo>
                <a:cubicBezTo>
                  <a:pt x="452539" y="916595"/>
                  <a:pt x="453332" y="911578"/>
                  <a:pt x="454244" y="906560"/>
                </a:cubicBezTo>
                <a:cubicBezTo>
                  <a:pt x="455396" y="900078"/>
                  <a:pt x="456237" y="893547"/>
                  <a:pt x="457533" y="887089"/>
                </a:cubicBezTo>
                <a:cubicBezTo>
                  <a:pt x="459766" y="875973"/>
                  <a:pt x="462143" y="864857"/>
                  <a:pt x="465120" y="853886"/>
                </a:cubicBezTo>
                <a:cubicBezTo>
                  <a:pt x="469972" y="835567"/>
                  <a:pt x="475748" y="817506"/>
                  <a:pt x="482430" y="799771"/>
                </a:cubicBezTo>
                <a:cubicBezTo>
                  <a:pt x="487544" y="786518"/>
                  <a:pt x="493089" y="773506"/>
                  <a:pt x="499019" y="760613"/>
                </a:cubicBezTo>
                <a:cubicBezTo>
                  <a:pt x="504685" y="748297"/>
                  <a:pt x="511024" y="736389"/>
                  <a:pt x="517602" y="724601"/>
                </a:cubicBezTo>
                <a:cubicBezTo>
                  <a:pt x="524180" y="712813"/>
                  <a:pt x="531623" y="700592"/>
                  <a:pt x="539353" y="689212"/>
                </a:cubicBezTo>
                <a:cubicBezTo>
                  <a:pt x="547804" y="676608"/>
                  <a:pt x="556712" y="664364"/>
                  <a:pt x="566219" y="652528"/>
                </a:cubicBezTo>
                <a:cubicBezTo>
                  <a:pt x="572197" y="645061"/>
                  <a:pt x="578223" y="637715"/>
                  <a:pt x="584657" y="630584"/>
                </a:cubicBezTo>
                <a:cubicBezTo>
                  <a:pt x="590491" y="624078"/>
                  <a:pt x="596205" y="617476"/>
                  <a:pt x="602543" y="611377"/>
                </a:cubicBezTo>
                <a:cubicBezTo>
                  <a:pt x="607081" y="607056"/>
                  <a:pt x="611426" y="602518"/>
                  <a:pt x="615892" y="598125"/>
                </a:cubicBezTo>
                <a:cubicBezTo>
                  <a:pt x="621654" y="592459"/>
                  <a:pt x="627704" y="587129"/>
                  <a:pt x="633874" y="581919"/>
                </a:cubicBezTo>
                <a:cubicBezTo>
                  <a:pt x="639036" y="577550"/>
                  <a:pt x="644030" y="572988"/>
                  <a:pt x="649288" y="568763"/>
                </a:cubicBezTo>
                <a:cubicBezTo>
                  <a:pt x="655578" y="563697"/>
                  <a:pt x="662084" y="558895"/>
                  <a:pt x="668494" y="553998"/>
                </a:cubicBezTo>
                <a:lnTo>
                  <a:pt x="675913" y="548260"/>
                </a:lnTo>
                <a:cubicBezTo>
                  <a:pt x="676321" y="547947"/>
                  <a:pt x="676681" y="547467"/>
                  <a:pt x="676321" y="547011"/>
                </a:cubicBezTo>
                <a:cubicBezTo>
                  <a:pt x="676006" y="546673"/>
                  <a:pt x="675579" y="546459"/>
                  <a:pt x="675121" y="546411"/>
                </a:cubicBezTo>
                <a:cubicBezTo>
                  <a:pt x="674470" y="546291"/>
                  <a:pt x="673803" y="546291"/>
                  <a:pt x="673152" y="546411"/>
                </a:cubicBezTo>
                <a:cubicBezTo>
                  <a:pt x="670578" y="546994"/>
                  <a:pt x="667932" y="547196"/>
                  <a:pt x="665301" y="547011"/>
                </a:cubicBezTo>
                <a:lnTo>
                  <a:pt x="12683" y="547011"/>
                </a:lnTo>
                <a:cubicBezTo>
                  <a:pt x="9714" y="547158"/>
                  <a:pt x="6739" y="546884"/>
                  <a:pt x="3848" y="546195"/>
                </a:cubicBezTo>
                <a:cubicBezTo>
                  <a:pt x="2664" y="546015"/>
                  <a:pt x="1793" y="544992"/>
                  <a:pt x="1807" y="543794"/>
                </a:cubicBezTo>
                <a:cubicBezTo>
                  <a:pt x="1807" y="542305"/>
                  <a:pt x="1807" y="540817"/>
                  <a:pt x="1807" y="539352"/>
                </a:cubicBezTo>
                <a:lnTo>
                  <a:pt x="1807" y="454459"/>
                </a:lnTo>
                <a:cubicBezTo>
                  <a:pt x="1807" y="446944"/>
                  <a:pt x="1327" y="447401"/>
                  <a:pt x="8721" y="4474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02049" y="615862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2439511" y="2053389"/>
            <a:ext cx="1665492" cy="14357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008877" y="2839452"/>
            <a:ext cx="1665492" cy="14357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2423469" y="3625515"/>
            <a:ext cx="1665492" cy="1435769"/>
          </a:xfrm>
          <a:prstGeom prst="hexagon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64581" y="1833063"/>
            <a:ext cx="6505842" cy="8482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了解基础厨房工具如菜刀、砧板、炒锅、蒸锅等的用途，选择合适的材质和尺寸，确保使用方便。
学习厨房小工具如打蛋器、量杯、筛子的使用方法，提升烹饪效率。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64581" y="1420257"/>
            <a:ext cx="6505842" cy="40505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常用厨房工具介绍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64581" y="3418499"/>
            <a:ext cx="6505842" cy="8482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掌握选购新鲜蔬菜、肉类、海鲜的方法，如观察蔬菜颜色、闻肉类气味、按压海鲜弹性。
学会挑选优质调料，如酱油、醋、食用油，关注品牌和生产日期。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64581" y="3005693"/>
            <a:ext cx="6505842" cy="40505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B483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食材选购技巧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64581" y="4995916"/>
            <a:ext cx="6505842" cy="8482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学习不同食材的储存条件，如冷藏、冷冻、阴凉干燥处，延长食材保质期。
掌握食材分类储存技巧，避免交叉污染，保持厨房整洁。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64581" y="4583110"/>
            <a:ext cx="6505842" cy="40505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食材储存方法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84497" y="3332226"/>
            <a:ext cx="514252" cy="45022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015131" y="2538159"/>
            <a:ext cx="514252" cy="46622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999089" y="4086274"/>
            <a:ext cx="514252" cy="51425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厨房工具与食材准备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6989619" y="1331771"/>
            <a:ext cx="13914786" cy="13914786"/>
          </a:xfrm>
          <a:prstGeom prst="blockArc">
            <a:avLst>
              <a:gd name="adj1" fmla="val 20980961"/>
              <a:gd name="adj2" fmla="val 6967790"/>
              <a:gd name="adj3" fmla="val 24076"/>
            </a:avLst>
          </a:prstGeom>
          <a:solidFill>
            <a:schemeClr val="bg1">
              <a:lumMod val="95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420514" y="1522186"/>
            <a:ext cx="2841027" cy="28410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38414" y="0"/>
            <a:ext cx="1874671" cy="29521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8414" y="3183954"/>
            <a:ext cx="4317725" cy="246041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美食制作流程与技巧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6582" y="2749352"/>
            <a:ext cx="387636" cy="386694"/>
          </a:xfrm>
          <a:custGeom>
            <a:avLst/>
            <a:gdLst>
              <a:gd name="connsiteX0" fmla="*/ 339916 w 993944"/>
              <a:gd name="connsiteY0" fmla="*/ 447401 h 991544"/>
              <a:gd name="connsiteX1" fmla="*/ 664749 w 993944"/>
              <a:gd name="connsiteY1" fmla="*/ 447401 h 991544"/>
              <a:gd name="connsiteX2" fmla="*/ 670199 w 993944"/>
              <a:gd name="connsiteY2" fmla="*/ 447401 h 991544"/>
              <a:gd name="connsiteX3" fmla="*/ 676249 w 993944"/>
              <a:gd name="connsiteY3" fmla="*/ 446632 h 991544"/>
              <a:gd name="connsiteX4" fmla="*/ 671447 w 993944"/>
              <a:gd name="connsiteY4" fmla="*/ 442551 h 991544"/>
              <a:gd name="connsiteX5" fmla="*/ 646071 w 993944"/>
              <a:gd name="connsiteY5" fmla="*/ 422864 h 991544"/>
              <a:gd name="connsiteX6" fmla="*/ 620838 w 993944"/>
              <a:gd name="connsiteY6" fmla="*/ 400680 h 991544"/>
              <a:gd name="connsiteX7" fmla="*/ 598198 w 993944"/>
              <a:gd name="connsiteY7" fmla="*/ 378545 h 991544"/>
              <a:gd name="connsiteX8" fmla="*/ 584321 w 993944"/>
              <a:gd name="connsiteY8" fmla="*/ 363107 h 991544"/>
              <a:gd name="connsiteX9" fmla="*/ 576494 w 993944"/>
              <a:gd name="connsiteY9" fmla="*/ 354200 h 991544"/>
              <a:gd name="connsiteX10" fmla="*/ 549365 w 993944"/>
              <a:gd name="connsiteY10" fmla="*/ 319580 h 991544"/>
              <a:gd name="connsiteX11" fmla="*/ 523628 w 993944"/>
              <a:gd name="connsiteY11" fmla="*/ 280303 h 991544"/>
              <a:gd name="connsiteX12" fmla="*/ 512920 w 993944"/>
              <a:gd name="connsiteY12" fmla="*/ 261360 h 991544"/>
              <a:gd name="connsiteX13" fmla="*/ 505718 w 993944"/>
              <a:gd name="connsiteY13" fmla="*/ 247819 h 991544"/>
              <a:gd name="connsiteX14" fmla="*/ 495130 w 993944"/>
              <a:gd name="connsiteY14" fmla="*/ 225468 h 991544"/>
              <a:gd name="connsiteX15" fmla="*/ 487928 w 993944"/>
              <a:gd name="connsiteY15" fmla="*/ 208662 h 991544"/>
              <a:gd name="connsiteX16" fmla="*/ 480533 w 993944"/>
              <a:gd name="connsiteY16" fmla="*/ 189791 h 991544"/>
              <a:gd name="connsiteX17" fmla="*/ 471050 w 993944"/>
              <a:gd name="connsiteY17" fmla="*/ 161677 h 991544"/>
              <a:gd name="connsiteX18" fmla="*/ 461230 w 993944"/>
              <a:gd name="connsiteY18" fmla="*/ 124921 h 991544"/>
              <a:gd name="connsiteX19" fmla="*/ 455108 w 993944"/>
              <a:gd name="connsiteY19" fmla="*/ 93446 h 991544"/>
              <a:gd name="connsiteX20" fmla="*/ 451555 w 993944"/>
              <a:gd name="connsiteY20" fmla="*/ 70542 h 991544"/>
              <a:gd name="connsiteX21" fmla="*/ 450115 w 993944"/>
              <a:gd name="connsiteY21" fmla="*/ 57793 h 991544"/>
              <a:gd name="connsiteX22" fmla="*/ 448554 w 993944"/>
              <a:gd name="connsiteY22" fmla="*/ 41108 h 991544"/>
              <a:gd name="connsiteX23" fmla="*/ 448554 w 993944"/>
              <a:gd name="connsiteY23" fmla="*/ 40123 h 991544"/>
              <a:gd name="connsiteX24" fmla="*/ 447450 w 993944"/>
              <a:gd name="connsiteY24" fmla="*/ 5527 h 991544"/>
              <a:gd name="connsiteX25" fmla="*/ 447450 w 993944"/>
              <a:gd name="connsiteY25" fmla="*/ 4063 h 991544"/>
              <a:gd name="connsiteX26" fmla="*/ 449610 w 993944"/>
              <a:gd name="connsiteY26" fmla="*/ 1854 h 991544"/>
              <a:gd name="connsiteX27" fmla="*/ 453572 w 993944"/>
              <a:gd name="connsiteY27" fmla="*/ 1854 h 991544"/>
              <a:gd name="connsiteX28" fmla="*/ 540242 w 993944"/>
              <a:gd name="connsiteY28" fmla="*/ 1854 h 991544"/>
              <a:gd name="connsiteX29" fmla="*/ 546460 w 993944"/>
              <a:gd name="connsiteY29" fmla="*/ 8144 h 991544"/>
              <a:gd name="connsiteX30" fmla="*/ 547180 w 993944"/>
              <a:gd name="connsiteY30" fmla="*/ 20460 h 991544"/>
              <a:gd name="connsiteX31" fmla="*/ 547372 w 993944"/>
              <a:gd name="connsiteY31" fmla="*/ 26390 h 991544"/>
              <a:gd name="connsiteX32" fmla="*/ 548213 w 993944"/>
              <a:gd name="connsiteY32" fmla="*/ 38203 h 991544"/>
              <a:gd name="connsiteX33" fmla="*/ 548357 w 993944"/>
              <a:gd name="connsiteY33" fmla="*/ 40603 h 991544"/>
              <a:gd name="connsiteX34" fmla="*/ 550109 w 993944"/>
              <a:gd name="connsiteY34" fmla="*/ 58250 h 991544"/>
              <a:gd name="connsiteX35" fmla="*/ 553182 w 993944"/>
              <a:gd name="connsiteY35" fmla="*/ 78753 h 991544"/>
              <a:gd name="connsiteX36" fmla="*/ 559617 w 993944"/>
              <a:gd name="connsiteY36" fmla="*/ 110180 h 991544"/>
              <a:gd name="connsiteX37" fmla="*/ 573157 w 993944"/>
              <a:gd name="connsiteY37" fmla="*/ 154619 h 991544"/>
              <a:gd name="connsiteX38" fmla="*/ 586746 w 993944"/>
              <a:gd name="connsiteY38" fmla="*/ 187510 h 991544"/>
              <a:gd name="connsiteX39" fmla="*/ 593732 w 993944"/>
              <a:gd name="connsiteY39" fmla="*/ 202276 h 991544"/>
              <a:gd name="connsiteX40" fmla="*/ 623551 w 993944"/>
              <a:gd name="connsiteY40" fmla="*/ 252405 h 991544"/>
              <a:gd name="connsiteX41" fmla="*/ 645638 w 993944"/>
              <a:gd name="connsiteY41" fmla="*/ 282175 h 991544"/>
              <a:gd name="connsiteX42" fmla="*/ 660451 w 993944"/>
              <a:gd name="connsiteY42" fmla="*/ 299437 h 991544"/>
              <a:gd name="connsiteX43" fmla="*/ 688829 w 993944"/>
              <a:gd name="connsiteY43" fmla="*/ 328439 h 991544"/>
              <a:gd name="connsiteX44" fmla="*/ 702178 w 993944"/>
              <a:gd name="connsiteY44" fmla="*/ 340179 h 991544"/>
              <a:gd name="connsiteX45" fmla="*/ 719752 w 993944"/>
              <a:gd name="connsiteY45" fmla="*/ 354584 h 991544"/>
              <a:gd name="connsiteX46" fmla="*/ 730316 w 993944"/>
              <a:gd name="connsiteY46" fmla="*/ 362723 h 991544"/>
              <a:gd name="connsiteX47" fmla="*/ 770002 w 993944"/>
              <a:gd name="connsiteY47" fmla="*/ 388580 h 991544"/>
              <a:gd name="connsiteX48" fmla="*/ 817418 w 993944"/>
              <a:gd name="connsiteY48" fmla="*/ 412228 h 991544"/>
              <a:gd name="connsiteX49" fmla="*/ 857728 w 993944"/>
              <a:gd name="connsiteY49" fmla="*/ 427186 h 991544"/>
              <a:gd name="connsiteX50" fmla="*/ 902215 w 993944"/>
              <a:gd name="connsiteY50" fmla="*/ 438590 h 991544"/>
              <a:gd name="connsiteX51" fmla="*/ 920630 w 993944"/>
              <a:gd name="connsiteY51" fmla="*/ 442119 h 991544"/>
              <a:gd name="connsiteX52" fmla="*/ 938708 w 993944"/>
              <a:gd name="connsiteY52" fmla="*/ 444520 h 991544"/>
              <a:gd name="connsiteX53" fmla="*/ 952921 w 993944"/>
              <a:gd name="connsiteY53" fmla="*/ 446152 h 991544"/>
              <a:gd name="connsiteX54" fmla="*/ 956378 w 993944"/>
              <a:gd name="connsiteY54" fmla="*/ 446368 h 991544"/>
              <a:gd name="connsiteX55" fmla="*/ 967206 w 993944"/>
              <a:gd name="connsiteY55" fmla="*/ 447160 h 991544"/>
              <a:gd name="connsiteX56" fmla="*/ 973616 w 993944"/>
              <a:gd name="connsiteY56" fmla="*/ 447377 h 991544"/>
              <a:gd name="connsiteX57" fmla="*/ 989462 w 993944"/>
              <a:gd name="connsiteY57" fmla="*/ 447377 h 991544"/>
              <a:gd name="connsiteX58" fmla="*/ 992175 w 993944"/>
              <a:gd name="connsiteY58" fmla="*/ 450114 h 991544"/>
              <a:gd name="connsiteX59" fmla="*/ 992175 w 993944"/>
              <a:gd name="connsiteY59" fmla="*/ 453595 h 991544"/>
              <a:gd name="connsiteX60" fmla="*/ 992175 w 993944"/>
              <a:gd name="connsiteY60" fmla="*/ 540241 h 991544"/>
              <a:gd name="connsiteX61" fmla="*/ 985500 w 993944"/>
              <a:gd name="connsiteY61" fmla="*/ 547107 h 991544"/>
              <a:gd name="connsiteX62" fmla="*/ 969175 w 993944"/>
              <a:gd name="connsiteY62" fmla="*/ 547323 h 991544"/>
              <a:gd name="connsiteX63" fmla="*/ 960340 w 993944"/>
              <a:gd name="connsiteY63" fmla="*/ 548044 h 991544"/>
              <a:gd name="connsiteX64" fmla="*/ 958371 w 993944"/>
              <a:gd name="connsiteY64" fmla="*/ 548236 h 991544"/>
              <a:gd name="connsiteX65" fmla="*/ 942141 w 993944"/>
              <a:gd name="connsiteY65" fmla="*/ 549484 h 991544"/>
              <a:gd name="connsiteX66" fmla="*/ 917725 w 993944"/>
              <a:gd name="connsiteY66" fmla="*/ 552989 h 991544"/>
              <a:gd name="connsiteX67" fmla="*/ 875758 w 993944"/>
              <a:gd name="connsiteY67" fmla="*/ 562088 h 991544"/>
              <a:gd name="connsiteX68" fmla="*/ 788272 w 993944"/>
              <a:gd name="connsiteY68" fmla="*/ 595868 h 991544"/>
              <a:gd name="connsiteX69" fmla="*/ 754396 w 993944"/>
              <a:gd name="connsiteY69" fmla="*/ 615315 h 991544"/>
              <a:gd name="connsiteX70" fmla="*/ 723930 w 993944"/>
              <a:gd name="connsiteY70" fmla="*/ 636418 h 991544"/>
              <a:gd name="connsiteX71" fmla="*/ 705035 w 993944"/>
              <a:gd name="connsiteY71" fmla="*/ 651567 h 991544"/>
              <a:gd name="connsiteX72" fmla="*/ 663284 w 993944"/>
              <a:gd name="connsiteY72" fmla="*/ 691637 h 991544"/>
              <a:gd name="connsiteX73" fmla="*/ 648135 w 993944"/>
              <a:gd name="connsiteY73" fmla="*/ 709235 h 991544"/>
              <a:gd name="connsiteX74" fmla="*/ 632578 w 993944"/>
              <a:gd name="connsiteY74" fmla="*/ 729066 h 991544"/>
              <a:gd name="connsiteX75" fmla="*/ 614524 w 993944"/>
              <a:gd name="connsiteY75" fmla="*/ 755644 h 991544"/>
              <a:gd name="connsiteX76" fmla="*/ 589723 w 993944"/>
              <a:gd name="connsiteY76" fmla="*/ 800683 h 991544"/>
              <a:gd name="connsiteX77" fmla="*/ 575030 w 993944"/>
              <a:gd name="connsiteY77" fmla="*/ 835279 h 991544"/>
              <a:gd name="connsiteX78" fmla="*/ 566867 w 993944"/>
              <a:gd name="connsiteY78" fmla="*/ 859119 h 991544"/>
              <a:gd name="connsiteX79" fmla="*/ 555343 w 993944"/>
              <a:gd name="connsiteY79" fmla="*/ 904591 h 991544"/>
              <a:gd name="connsiteX80" fmla="*/ 550685 w 993944"/>
              <a:gd name="connsiteY80" fmla="*/ 930832 h 991544"/>
              <a:gd name="connsiteX81" fmla="*/ 549341 w 993944"/>
              <a:gd name="connsiteY81" fmla="*/ 943077 h 991544"/>
              <a:gd name="connsiteX82" fmla="*/ 547684 w 993944"/>
              <a:gd name="connsiteY82" fmla="*/ 959762 h 991544"/>
              <a:gd name="connsiteX83" fmla="*/ 547468 w 993944"/>
              <a:gd name="connsiteY83" fmla="*/ 964204 h 991544"/>
              <a:gd name="connsiteX84" fmla="*/ 546700 w 993944"/>
              <a:gd name="connsiteY84" fmla="*/ 977024 h 991544"/>
              <a:gd name="connsiteX85" fmla="*/ 546508 w 993944"/>
              <a:gd name="connsiteY85" fmla="*/ 985427 h 991544"/>
              <a:gd name="connsiteX86" fmla="*/ 546508 w 993944"/>
              <a:gd name="connsiteY86" fmla="*/ 989893 h 991544"/>
              <a:gd name="connsiteX87" fmla="*/ 544251 w 993944"/>
              <a:gd name="connsiteY87" fmla="*/ 992006 h 991544"/>
              <a:gd name="connsiteX88" fmla="*/ 540794 w 993944"/>
              <a:gd name="connsiteY88" fmla="*/ 992006 h 991544"/>
              <a:gd name="connsiteX89" fmla="*/ 453572 w 993944"/>
              <a:gd name="connsiteY89" fmla="*/ 992006 h 991544"/>
              <a:gd name="connsiteX90" fmla="*/ 447450 w 993944"/>
              <a:gd name="connsiteY90" fmla="*/ 985643 h 991544"/>
              <a:gd name="connsiteX91" fmla="*/ 447450 w 993944"/>
              <a:gd name="connsiteY91" fmla="*/ 975248 h 991544"/>
              <a:gd name="connsiteX92" fmla="*/ 447954 w 993944"/>
              <a:gd name="connsiteY92" fmla="*/ 969846 h 991544"/>
              <a:gd name="connsiteX93" fmla="*/ 448386 w 993944"/>
              <a:gd name="connsiteY93" fmla="*/ 960963 h 991544"/>
              <a:gd name="connsiteX94" fmla="*/ 449154 w 993944"/>
              <a:gd name="connsiteY94" fmla="*/ 951119 h 991544"/>
              <a:gd name="connsiteX95" fmla="*/ 449298 w 993944"/>
              <a:gd name="connsiteY95" fmla="*/ 949655 h 991544"/>
              <a:gd name="connsiteX96" fmla="*/ 450499 w 993944"/>
              <a:gd name="connsiteY96" fmla="*/ 933401 h 991544"/>
              <a:gd name="connsiteX97" fmla="*/ 452059 w 993944"/>
              <a:gd name="connsiteY97" fmla="*/ 921685 h 991544"/>
              <a:gd name="connsiteX98" fmla="*/ 454244 w 993944"/>
              <a:gd name="connsiteY98" fmla="*/ 906560 h 991544"/>
              <a:gd name="connsiteX99" fmla="*/ 457533 w 993944"/>
              <a:gd name="connsiteY99" fmla="*/ 887089 h 991544"/>
              <a:gd name="connsiteX100" fmla="*/ 465120 w 993944"/>
              <a:gd name="connsiteY100" fmla="*/ 853886 h 991544"/>
              <a:gd name="connsiteX101" fmla="*/ 482430 w 993944"/>
              <a:gd name="connsiteY101" fmla="*/ 799771 h 991544"/>
              <a:gd name="connsiteX102" fmla="*/ 499019 w 993944"/>
              <a:gd name="connsiteY102" fmla="*/ 760613 h 991544"/>
              <a:gd name="connsiteX103" fmla="*/ 517602 w 993944"/>
              <a:gd name="connsiteY103" fmla="*/ 724601 h 991544"/>
              <a:gd name="connsiteX104" fmla="*/ 539353 w 993944"/>
              <a:gd name="connsiteY104" fmla="*/ 689212 h 991544"/>
              <a:gd name="connsiteX105" fmla="*/ 566219 w 993944"/>
              <a:gd name="connsiteY105" fmla="*/ 652528 h 991544"/>
              <a:gd name="connsiteX106" fmla="*/ 584657 w 993944"/>
              <a:gd name="connsiteY106" fmla="*/ 630584 h 991544"/>
              <a:gd name="connsiteX107" fmla="*/ 602543 w 993944"/>
              <a:gd name="connsiteY107" fmla="*/ 611377 h 991544"/>
              <a:gd name="connsiteX108" fmla="*/ 615892 w 993944"/>
              <a:gd name="connsiteY108" fmla="*/ 598125 h 991544"/>
              <a:gd name="connsiteX109" fmla="*/ 633874 w 993944"/>
              <a:gd name="connsiteY109" fmla="*/ 581919 h 991544"/>
              <a:gd name="connsiteX110" fmla="*/ 649288 w 993944"/>
              <a:gd name="connsiteY110" fmla="*/ 568763 h 991544"/>
              <a:gd name="connsiteX111" fmla="*/ 668494 w 993944"/>
              <a:gd name="connsiteY111" fmla="*/ 553998 h 991544"/>
              <a:gd name="connsiteX112" fmla="*/ 675913 w 993944"/>
              <a:gd name="connsiteY112" fmla="*/ 548260 h 991544"/>
              <a:gd name="connsiteX113" fmla="*/ 676321 w 993944"/>
              <a:gd name="connsiteY113" fmla="*/ 547011 h 991544"/>
              <a:gd name="connsiteX114" fmla="*/ 675121 w 993944"/>
              <a:gd name="connsiteY114" fmla="*/ 546411 h 991544"/>
              <a:gd name="connsiteX115" fmla="*/ 673152 w 993944"/>
              <a:gd name="connsiteY115" fmla="*/ 546411 h 991544"/>
              <a:gd name="connsiteX116" fmla="*/ 665301 w 993944"/>
              <a:gd name="connsiteY116" fmla="*/ 547011 h 991544"/>
              <a:gd name="connsiteX117" fmla="*/ 12683 w 993944"/>
              <a:gd name="connsiteY117" fmla="*/ 547011 h 991544"/>
              <a:gd name="connsiteX118" fmla="*/ 3848 w 993944"/>
              <a:gd name="connsiteY118" fmla="*/ 546195 h 991544"/>
              <a:gd name="connsiteX119" fmla="*/ 1807 w 993944"/>
              <a:gd name="connsiteY119" fmla="*/ 543794 h 991544"/>
              <a:gd name="connsiteX120" fmla="*/ 1807 w 993944"/>
              <a:gd name="connsiteY120" fmla="*/ 539352 h 991544"/>
              <a:gd name="connsiteX121" fmla="*/ 1807 w 993944"/>
              <a:gd name="connsiteY121" fmla="*/ 454459 h 991544"/>
              <a:gd name="connsiteX122" fmla="*/ 8721 w 993944"/>
              <a:gd name="connsiteY122" fmla="*/ 447401 h 991544"/>
            </a:gdLst>
            <a:ahLst/>
            <a:cxnLst/>
            <a:rect l="l" t="t" r="r" b="b"/>
            <a:pathLst>
              <a:path w="993944" h="991544">
                <a:moveTo>
                  <a:pt x="339916" y="447401"/>
                </a:moveTo>
                <a:lnTo>
                  <a:pt x="664749" y="447401"/>
                </a:lnTo>
                <a:cubicBezTo>
                  <a:pt x="666574" y="447401"/>
                  <a:pt x="668398" y="447401"/>
                  <a:pt x="670199" y="447401"/>
                </a:cubicBezTo>
                <a:cubicBezTo>
                  <a:pt x="671999" y="447401"/>
                  <a:pt x="674400" y="448217"/>
                  <a:pt x="676249" y="446632"/>
                </a:cubicBezTo>
                <a:cubicBezTo>
                  <a:pt x="674893" y="445007"/>
                  <a:pt x="673270" y="443626"/>
                  <a:pt x="671447" y="442551"/>
                </a:cubicBezTo>
                <a:cubicBezTo>
                  <a:pt x="662924" y="436069"/>
                  <a:pt x="654281" y="429754"/>
                  <a:pt x="646071" y="422864"/>
                </a:cubicBezTo>
                <a:cubicBezTo>
                  <a:pt x="637860" y="415974"/>
                  <a:pt x="629145" y="408171"/>
                  <a:pt x="620838" y="400680"/>
                </a:cubicBezTo>
                <a:cubicBezTo>
                  <a:pt x="612987" y="393478"/>
                  <a:pt x="605592" y="386059"/>
                  <a:pt x="598198" y="378545"/>
                </a:cubicBezTo>
                <a:cubicBezTo>
                  <a:pt x="593396" y="373623"/>
                  <a:pt x="588955" y="368245"/>
                  <a:pt x="584321" y="363107"/>
                </a:cubicBezTo>
                <a:cubicBezTo>
                  <a:pt x="581680" y="360178"/>
                  <a:pt x="579039" y="357225"/>
                  <a:pt x="576494" y="354200"/>
                </a:cubicBezTo>
                <a:cubicBezTo>
                  <a:pt x="566987" y="342996"/>
                  <a:pt x="557943" y="331457"/>
                  <a:pt x="549365" y="319580"/>
                </a:cubicBezTo>
                <a:cubicBezTo>
                  <a:pt x="540218" y="306880"/>
                  <a:pt x="531695" y="293723"/>
                  <a:pt x="523628" y="280303"/>
                </a:cubicBezTo>
                <a:cubicBezTo>
                  <a:pt x="519907" y="274084"/>
                  <a:pt x="516426" y="267722"/>
                  <a:pt x="512920" y="261360"/>
                </a:cubicBezTo>
                <a:cubicBezTo>
                  <a:pt x="510519" y="256894"/>
                  <a:pt x="507999" y="252405"/>
                  <a:pt x="505718" y="247819"/>
                </a:cubicBezTo>
                <a:cubicBezTo>
                  <a:pt x="502093" y="240401"/>
                  <a:pt x="498515" y="232958"/>
                  <a:pt x="495130" y="225468"/>
                </a:cubicBezTo>
                <a:cubicBezTo>
                  <a:pt x="492609" y="219898"/>
                  <a:pt x="490328" y="214256"/>
                  <a:pt x="487928" y="208662"/>
                </a:cubicBezTo>
                <a:cubicBezTo>
                  <a:pt x="485383" y="202396"/>
                  <a:pt x="482838" y="196129"/>
                  <a:pt x="480533" y="189791"/>
                </a:cubicBezTo>
                <a:cubicBezTo>
                  <a:pt x="477148" y="180500"/>
                  <a:pt x="473883" y="171161"/>
                  <a:pt x="471050" y="161677"/>
                </a:cubicBezTo>
                <a:cubicBezTo>
                  <a:pt x="467449" y="149505"/>
                  <a:pt x="464063" y="137309"/>
                  <a:pt x="461230" y="124921"/>
                </a:cubicBezTo>
                <a:cubicBezTo>
                  <a:pt x="458830" y="114501"/>
                  <a:pt x="456621" y="104033"/>
                  <a:pt x="455108" y="93446"/>
                </a:cubicBezTo>
                <a:cubicBezTo>
                  <a:pt x="454004" y="85811"/>
                  <a:pt x="452395" y="78224"/>
                  <a:pt x="451555" y="70542"/>
                </a:cubicBezTo>
                <a:cubicBezTo>
                  <a:pt x="451099" y="66316"/>
                  <a:pt x="450667" y="62019"/>
                  <a:pt x="450115" y="57793"/>
                </a:cubicBezTo>
                <a:cubicBezTo>
                  <a:pt x="449394" y="52247"/>
                  <a:pt x="449874" y="46581"/>
                  <a:pt x="448554" y="41108"/>
                </a:cubicBezTo>
                <a:cubicBezTo>
                  <a:pt x="448518" y="40781"/>
                  <a:pt x="448518" y="40450"/>
                  <a:pt x="448554" y="40123"/>
                </a:cubicBezTo>
                <a:cubicBezTo>
                  <a:pt x="448818" y="28575"/>
                  <a:pt x="446897" y="17099"/>
                  <a:pt x="447450" y="5527"/>
                </a:cubicBezTo>
                <a:cubicBezTo>
                  <a:pt x="447450" y="5047"/>
                  <a:pt x="447450" y="4543"/>
                  <a:pt x="447450" y="4063"/>
                </a:cubicBezTo>
                <a:cubicBezTo>
                  <a:pt x="447618" y="2622"/>
                  <a:pt x="448170" y="1974"/>
                  <a:pt x="449610" y="1854"/>
                </a:cubicBezTo>
                <a:cubicBezTo>
                  <a:pt x="451051" y="1734"/>
                  <a:pt x="452251" y="1854"/>
                  <a:pt x="453572" y="1854"/>
                </a:cubicBezTo>
                <a:lnTo>
                  <a:pt x="540242" y="1854"/>
                </a:lnTo>
                <a:cubicBezTo>
                  <a:pt x="546676" y="1854"/>
                  <a:pt x="546436" y="1854"/>
                  <a:pt x="546460" y="8144"/>
                </a:cubicBezTo>
                <a:cubicBezTo>
                  <a:pt x="546256" y="12264"/>
                  <a:pt x="546496" y="16393"/>
                  <a:pt x="547180" y="20460"/>
                </a:cubicBezTo>
                <a:cubicBezTo>
                  <a:pt x="547425" y="22427"/>
                  <a:pt x="547490" y="24412"/>
                  <a:pt x="547372" y="26390"/>
                </a:cubicBezTo>
                <a:cubicBezTo>
                  <a:pt x="547147" y="30348"/>
                  <a:pt x="547430" y="34317"/>
                  <a:pt x="548213" y="38203"/>
                </a:cubicBezTo>
                <a:cubicBezTo>
                  <a:pt x="548352" y="38995"/>
                  <a:pt x="548402" y="39800"/>
                  <a:pt x="548357" y="40603"/>
                </a:cubicBezTo>
                <a:cubicBezTo>
                  <a:pt x="548604" y="46514"/>
                  <a:pt x="549190" y="52406"/>
                  <a:pt x="550109" y="58250"/>
                </a:cubicBezTo>
                <a:cubicBezTo>
                  <a:pt x="550974" y="65116"/>
                  <a:pt x="552030" y="71934"/>
                  <a:pt x="553182" y="78753"/>
                </a:cubicBezTo>
                <a:cubicBezTo>
                  <a:pt x="554959" y="89292"/>
                  <a:pt x="557072" y="99784"/>
                  <a:pt x="559617" y="110180"/>
                </a:cubicBezTo>
                <a:cubicBezTo>
                  <a:pt x="563345" y="125220"/>
                  <a:pt x="567866" y="140054"/>
                  <a:pt x="573157" y="154619"/>
                </a:cubicBezTo>
                <a:cubicBezTo>
                  <a:pt x="577215" y="165759"/>
                  <a:pt x="581680" y="176779"/>
                  <a:pt x="586746" y="187510"/>
                </a:cubicBezTo>
                <a:cubicBezTo>
                  <a:pt x="589147" y="192312"/>
                  <a:pt x="591308" y="197402"/>
                  <a:pt x="593732" y="202276"/>
                </a:cubicBezTo>
                <a:cubicBezTo>
                  <a:pt x="602575" y="219614"/>
                  <a:pt x="612536" y="236359"/>
                  <a:pt x="623551" y="252405"/>
                </a:cubicBezTo>
                <a:cubicBezTo>
                  <a:pt x="630496" y="262664"/>
                  <a:pt x="637860" y="272589"/>
                  <a:pt x="645638" y="282175"/>
                </a:cubicBezTo>
                <a:cubicBezTo>
                  <a:pt x="650440" y="288033"/>
                  <a:pt x="655434" y="293747"/>
                  <a:pt x="660451" y="299437"/>
                </a:cubicBezTo>
                <a:cubicBezTo>
                  <a:pt x="669407" y="309617"/>
                  <a:pt x="679202" y="318932"/>
                  <a:pt x="688829" y="328439"/>
                </a:cubicBezTo>
                <a:cubicBezTo>
                  <a:pt x="693031" y="332593"/>
                  <a:pt x="697808" y="336170"/>
                  <a:pt x="702178" y="340179"/>
                </a:cubicBezTo>
                <a:cubicBezTo>
                  <a:pt x="707772" y="345317"/>
                  <a:pt x="713774" y="349927"/>
                  <a:pt x="719752" y="354584"/>
                </a:cubicBezTo>
                <a:cubicBezTo>
                  <a:pt x="723233" y="357321"/>
                  <a:pt x="726690" y="360130"/>
                  <a:pt x="730316" y="362723"/>
                </a:cubicBezTo>
                <a:cubicBezTo>
                  <a:pt x="743067" y="372055"/>
                  <a:pt x="756314" y="380689"/>
                  <a:pt x="770002" y="388580"/>
                </a:cubicBezTo>
                <a:cubicBezTo>
                  <a:pt x="785340" y="397367"/>
                  <a:pt x="801172" y="405261"/>
                  <a:pt x="817418" y="412228"/>
                </a:cubicBezTo>
                <a:cubicBezTo>
                  <a:pt x="830647" y="417822"/>
                  <a:pt x="844043" y="422864"/>
                  <a:pt x="857728" y="427186"/>
                </a:cubicBezTo>
                <a:cubicBezTo>
                  <a:pt x="872323" y="431846"/>
                  <a:pt x="887177" y="435653"/>
                  <a:pt x="902215" y="438590"/>
                </a:cubicBezTo>
                <a:cubicBezTo>
                  <a:pt x="908362" y="439766"/>
                  <a:pt x="914460" y="441134"/>
                  <a:pt x="920630" y="442119"/>
                </a:cubicBezTo>
                <a:cubicBezTo>
                  <a:pt x="926800" y="443103"/>
                  <a:pt x="932634" y="443463"/>
                  <a:pt x="938708" y="444520"/>
                </a:cubicBezTo>
                <a:cubicBezTo>
                  <a:pt x="943510" y="445408"/>
                  <a:pt x="948311" y="444952"/>
                  <a:pt x="952921" y="446152"/>
                </a:cubicBezTo>
                <a:cubicBezTo>
                  <a:pt x="954061" y="446356"/>
                  <a:pt x="955221" y="446431"/>
                  <a:pt x="956378" y="446368"/>
                </a:cubicBezTo>
                <a:cubicBezTo>
                  <a:pt x="960003" y="446296"/>
                  <a:pt x="963629" y="446563"/>
                  <a:pt x="967206" y="447160"/>
                </a:cubicBezTo>
                <a:cubicBezTo>
                  <a:pt x="969331" y="447437"/>
                  <a:pt x="971477" y="447509"/>
                  <a:pt x="973616" y="447377"/>
                </a:cubicBezTo>
                <a:cubicBezTo>
                  <a:pt x="978898" y="447377"/>
                  <a:pt x="984180" y="447377"/>
                  <a:pt x="989462" y="447377"/>
                </a:cubicBezTo>
                <a:cubicBezTo>
                  <a:pt x="991502" y="447377"/>
                  <a:pt x="992031" y="448073"/>
                  <a:pt x="992175" y="450114"/>
                </a:cubicBezTo>
                <a:cubicBezTo>
                  <a:pt x="992175" y="451266"/>
                  <a:pt x="992175" y="452514"/>
                  <a:pt x="992175" y="453595"/>
                </a:cubicBezTo>
                <a:cubicBezTo>
                  <a:pt x="992175" y="482405"/>
                  <a:pt x="992175" y="511287"/>
                  <a:pt x="992175" y="540241"/>
                </a:cubicBezTo>
                <a:cubicBezTo>
                  <a:pt x="992175" y="546411"/>
                  <a:pt x="993063" y="546387"/>
                  <a:pt x="985500" y="547107"/>
                </a:cubicBezTo>
                <a:cubicBezTo>
                  <a:pt x="980122" y="547635"/>
                  <a:pt x="974625" y="547275"/>
                  <a:pt x="969175" y="547323"/>
                </a:cubicBezTo>
                <a:cubicBezTo>
                  <a:pt x="966210" y="547141"/>
                  <a:pt x="963235" y="547383"/>
                  <a:pt x="960340" y="548044"/>
                </a:cubicBezTo>
                <a:cubicBezTo>
                  <a:pt x="959701" y="548226"/>
                  <a:pt x="959033" y="548293"/>
                  <a:pt x="958371" y="548236"/>
                </a:cubicBezTo>
                <a:cubicBezTo>
                  <a:pt x="952933" y="548132"/>
                  <a:pt x="947500" y="548550"/>
                  <a:pt x="942141" y="549484"/>
                </a:cubicBezTo>
                <a:cubicBezTo>
                  <a:pt x="933978" y="550428"/>
                  <a:pt x="925840" y="551597"/>
                  <a:pt x="917725" y="552989"/>
                </a:cubicBezTo>
                <a:cubicBezTo>
                  <a:pt x="903608" y="555407"/>
                  <a:pt x="889618" y="558439"/>
                  <a:pt x="875758" y="562088"/>
                </a:cubicBezTo>
                <a:cubicBezTo>
                  <a:pt x="845474" y="570191"/>
                  <a:pt x="816143" y="581516"/>
                  <a:pt x="788272" y="595868"/>
                </a:cubicBezTo>
                <a:cubicBezTo>
                  <a:pt x="776700" y="601846"/>
                  <a:pt x="765464" y="608424"/>
                  <a:pt x="754396" y="615315"/>
                </a:cubicBezTo>
                <a:cubicBezTo>
                  <a:pt x="743880" y="621845"/>
                  <a:pt x="733821" y="629024"/>
                  <a:pt x="723930" y="636418"/>
                </a:cubicBezTo>
                <a:cubicBezTo>
                  <a:pt x="717471" y="641220"/>
                  <a:pt x="711277" y="646454"/>
                  <a:pt x="705035" y="651567"/>
                </a:cubicBezTo>
                <a:cubicBezTo>
                  <a:pt x="690383" y="664136"/>
                  <a:pt x="676443" y="677513"/>
                  <a:pt x="663284" y="691637"/>
                </a:cubicBezTo>
                <a:cubicBezTo>
                  <a:pt x="657907" y="697183"/>
                  <a:pt x="653225" y="703377"/>
                  <a:pt x="648135" y="709235"/>
                </a:cubicBezTo>
                <a:cubicBezTo>
                  <a:pt x="642637" y="715598"/>
                  <a:pt x="637572" y="722272"/>
                  <a:pt x="632578" y="729066"/>
                </a:cubicBezTo>
                <a:cubicBezTo>
                  <a:pt x="626240" y="737709"/>
                  <a:pt x="620262" y="746568"/>
                  <a:pt x="614524" y="755644"/>
                </a:cubicBezTo>
                <a:cubicBezTo>
                  <a:pt x="605364" y="770149"/>
                  <a:pt x="597084" y="785188"/>
                  <a:pt x="589723" y="800683"/>
                </a:cubicBezTo>
                <a:cubicBezTo>
                  <a:pt x="584328" y="811984"/>
                  <a:pt x="579431" y="823515"/>
                  <a:pt x="575030" y="835279"/>
                </a:cubicBezTo>
                <a:cubicBezTo>
                  <a:pt x="572101" y="843154"/>
                  <a:pt x="569381" y="851101"/>
                  <a:pt x="566867" y="859119"/>
                </a:cubicBezTo>
                <a:cubicBezTo>
                  <a:pt x="562082" y="874021"/>
                  <a:pt x="558231" y="889209"/>
                  <a:pt x="555343" y="904591"/>
                </a:cubicBezTo>
                <a:cubicBezTo>
                  <a:pt x="553783" y="913330"/>
                  <a:pt x="552126" y="922069"/>
                  <a:pt x="550685" y="930832"/>
                </a:cubicBezTo>
                <a:cubicBezTo>
                  <a:pt x="550037" y="934866"/>
                  <a:pt x="550181" y="939067"/>
                  <a:pt x="549341" y="943077"/>
                </a:cubicBezTo>
                <a:cubicBezTo>
                  <a:pt x="548189" y="948598"/>
                  <a:pt x="548981" y="954288"/>
                  <a:pt x="547684" y="959762"/>
                </a:cubicBezTo>
                <a:cubicBezTo>
                  <a:pt x="547456" y="961232"/>
                  <a:pt x="547384" y="962720"/>
                  <a:pt x="547468" y="964204"/>
                </a:cubicBezTo>
                <a:cubicBezTo>
                  <a:pt x="547548" y="968492"/>
                  <a:pt x="547291" y="972777"/>
                  <a:pt x="546700" y="977024"/>
                </a:cubicBezTo>
                <a:cubicBezTo>
                  <a:pt x="546407" y="979816"/>
                  <a:pt x="546342" y="982625"/>
                  <a:pt x="546508" y="985427"/>
                </a:cubicBezTo>
                <a:cubicBezTo>
                  <a:pt x="546508" y="986916"/>
                  <a:pt x="546508" y="988404"/>
                  <a:pt x="546508" y="989893"/>
                </a:cubicBezTo>
                <a:cubicBezTo>
                  <a:pt x="546508" y="991381"/>
                  <a:pt x="545740" y="991885"/>
                  <a:pt x="544251" y="992006"/>
                </a:cubicBezTo>
                <a:cubicBezTo>
                  <a:pt x="542763" y="992126"/>
                  <a:pt x="541850" y="992006"/>
                  <a:pt x="540794" y="992006"/>
                </a:cubicBezTo>
                <a:lnTo>
                  <a:pt x="453572" y="992006"/>
                </a:lnTo>
                <a:cubicBezTo>
                  <a:pt x="447161" y="992006"/>
                  <a:pt x="447426" y="992006"/>
                  <a:pt x="447450" y="985643"/>
                </a:cubicBezTo>
                <a:cubicBezTo>
                  <a:pt x="447450" y="982186"/>
                  <a:pt x="447450" y="978705"/>
                  <a:pt x="447450" y="975248"/>
                </a:cubicBezTo>
                <a:cubicBezTo>
                  <a:pt x="447402" y="973433"/>
                  <a:pt x="447572" y="971620"/>
                  <a:pt x="447954" y="969846"/>
                </a:cubicBezTo>
                <a:cubicBezTo>
                  <a:pt x="448398" y="966907"/>
                  <a:pt x="448542" y="963930"/>
                  <a:pt x="448386" y="960963"/>
                </a:cubicBezTo>
                <a:cubicBezTo>
                  <a:pt x="448199" y="957662"/>
                  <a:pt x="448456" y="954351"/>
                  <a:pt x="449154" y="951119"/>
                </a:cubicBezTo>
                <a:cubicBezTo>
                  <a:pt x="449286" y="950644"/>
                  <a:pt x="449334" y="950147"/>
                  <a:pt x="449298" y="949655"/>
                </a:cubicBezTo>
                <a:cubicBezTo>
                  <a:pt x="448890" y="944181"/>
                  <a:pt x="450307" y="938851"/>
                  <a:pt x="450499" y="933401"/>
                </a:cubicBezTo>
                <a:cubicBezTo>
                  <a:pt x="450643" y="929488"/>
                  <a:pt x="451675" y="925598"/>
                  <a:pt x="452059" y="921685"/>
                </a:cubicBezTo>
                <a:cubicBezTo>
                  <a:pt x="452539" y="916595"/>
                  <a:pt x="453332" y="911578"/>
                  <a:pt x="454244" y="906560"/>
                </a:cubicBezTo>
                <a:cubicBezTo>
                  <a:pt x="455396" y="900078"/>
                  <a:pt x="456237" y="893547"/>
                  <a:pt x="457533" y="887089"/>
                </a:cubicBezTo>
                <a:cubicBezTo>
                  <a:pt x="459766" y="875973"/>
                  <a:pt x="462143" y="864857"/>
                  <a:pt x="465120" y="853886"/>
                </a:cubicBezTo>
                <a:cubicBezTo>
                  <a:pt x="469972" y="835567"/>
                  <a:pt x="475748" y="817506"/>
                  <a:pt x="482430" y="799771"/>
                </a:cubicBezTo>
                <a:cubicBezTo>
                  <a:pt x="487544" y="786518"/>
                  <a:pt x="493089" y="773506"/>
                  <a:pt x="499019" y="760613"/>
                </a:cubicBezTo>
                <a:cubicBezTo>
                  <a:pt x="504685" y="748297"/>
                  <a:pt x="511024" y="736389"/>
                  <a:pt x="517602" y="724601"/>
                </a:cubicBezTo>
                <a:cubicBezTo>
                  <a:pt x="524180" y="712813"/>
                  <a:pt x="531623" y="700592"/>
                  <a:pt x="539353" y="689212"/>
                </a:cubicBezTo>
                <a:cubicBezTo>
                  <a:pt x="547804" y="676608"/>
                  <a:pt x="556712" y="664364"/>
                  <a:pt x="566219" y="652528"/>
                </a:cubicBezTo>
                <a:cubicBezTo>
                  <a:pt x="572197" y="645061"/>
                  <a:pt x="578223" y="637715"/>
                  <a:pt x="584657" y="630584"/>
                </a:cubicBezTo>
                <a:cubicBezTo>
                  <a:pt x="590491" y="624078"/>
                  <a:pt x="596205" y="617476"/>
                  <a:pt x="602543" y="611377"/>
                </a:cubicBezTo>
                <a:cubicBezTo>
                  <a:pt x="607081" y="607056"/>
                  <a:pt x="611426" y="602518"/>
                  <a:pt x="615892" y="598125"/>
                </a:cubicBezTo>
                <a:cubicBezTo>
                  <a:pt x="621654" y="592459"/>
                  <a:pt x="627704" y="587129"/>
                  <a:pt x="633874" y="581919"/>
                </a:cubicBezTo>
                <a:cubicBezTo>
                  <a:pt x="639036" y="577550"/>
                  <a:pt x="644030" y="572988"/>
                  <a:pt x="649288" y="568763"/>
                </a:cubicBezTo>
                <a:cubicBezTo>
                  <a:pt x="655578" y="563697"/>
                  <a:pt x="662084" y="558895"/>
                  <a:pt x="668494" y="553998"/>
                </a:cubicBezTo>
                <a:lnTo>
                  <a:pt x="675913" y="548260"/>
                </a:lnTo>
                <a:cubicBezTo>
                  <a:pt x="676321" y="547947"/>
                  <a:pt x="676681" y="547467"/>
                  <a:pt x="676321" y="547011"/>
                </a:cubicBezTo>
                <a:cubicBezTo>
                  <a:pt x="676006" y="546673"/>
                  <a:pt x="675579" y="546459"/>
                  <a:pt x="675121" y="546411"/>
                </a:cubicBezTo>
                <a:cubicBezTo>
                  <a:pt x="674470" y="546291"/>
                  <a:pt x="673803" y="546291"/>
                  <a:pt x="673152" y="546411"/>
                </a:cubicBezTo>
                <a:cubicBezTo>
                  <a:pt x="670578" y="546994"/>
                  <a:pt x="667932" y="547196"/>
                  <a:pt x="665301" y="547011"/>
                </a:cubicBezTo>
                <a:lnTo>
                  <a:pt x="12683" y="547011"/>
                </a:lnTo>
                <a:cubicBezTo>
                  <a:pt x="9714" y="547158"/>
                  <a:pt x="6739" y="546884"/>
                  <a:pt x="3848" y="546195"/>
                </a:cubicBezTo>
                <a:cubicBezTo>
                  <a:pt x="2664" y="546015"/>
                  <a:pt x="1793" y="544992"/>
                  <a:pt x="1807" y="543794"/>
                </a:cubicBezTo>
                <a:cubicBezTo>
                  <a:pt x="1807" y="542305"/>
                  <a:pt x="1807" y="540817"/>
                  <a:pt x="1807" y="539352"/>
                </a:cubicBezTo>
                <a:lnTo>
                  <a:pt x="1807" y="454459"/>
                </a:lnTo>
                <a:cubicBezTo>
                  <a:pt x="1807" y="446944"/>
                  <a:pt x="1327" y="447401"/>
                  <a:pt x="8721" y="4474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02049" y="615862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708086" y="2011018"/>
            <a:ext cx="4341013" cy="16504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学习和面、揉面技巧，掌握不同面食如馒头、面条的制作方法，添加适量酵母发酵。
了解面食搭配，如葱油拌面搭配小葱、酱油，营养丰富。</a:t>
            </a: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08086" y="1416422"/>
            <a:ext cx="4341013" cy="6631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面食制作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08086" y="4140769"/>
            <a:ext cx="4341013" cy="16504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学习熬粥技巧，如小米粥、八宝粥，掌握火候和时间，熬出浓稠粥品。
了解粥品搭配，如红豆粥搭配山药，健脾养胃。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08086" y="3562350"/>
            <a:ext cx="4341013" cy="6631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B483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粥品制作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177886" y="2004883"/>
            <a:ext cx="4341013" cy="16504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掌握电饭煲煮饭的米水比例，根据米种调整水量，煮出松软米饭。
学习米饭创意吃法，如寿司饭搭配海苔、黄瓜条，营养均衡。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177885" y="1410287"/>
            <a:ext cx="4341013" cy="6631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B483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米饭制作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812611">
            <a:off x="820965" y="1741610"/>
            <a:ext cx="686901" cy="686901"/>
          </a:xfrm>
          <a:prstGeom prst="roundRect">
            <a:avLst>
              <a:gd name="adj" fmla="val 1519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9895" y="1885180"/>
            <a:ext cx="369041" cy="39976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812611">
            <a:off x="800242" y="3844637"/>
            <a:ext cx="686901" cy="686901"/>
          </a:xfrm>
          <a:prstGeom prst="roundRect">
            <a:avLst>
              <a:gd name="adj" fmla="val 1519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812611">
            <a:off x="6278099" y="1741610"/>
            <a:ext cx="686901" cy="686901"/>
          </a:xfrm>
          <a:prstGeom prst="roundRect">
            <a:avLst>
              <a:gd name="adj" fmla="val 1519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92602" y="4015538"/>
            <a:ext cx="302180" cy="345099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33233" y="1914329"/>
            <a:ext cx="376633" cy="341462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主食制作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516000" y="5291905"/>
            <a:ext cx="11160000" cy="180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855993" y="2761624"/>
            <a:ext cx="514063" cy="131413"/>
            <a:chOff x="3855993" y="2761624"/>
            <a:chExt cx="514063" cy="131413"/>
          </a:xfrm>
        </p:grpSpPr>
        <p:sp>
          <p:nvSpPr>
            <p:cNvPr id="4" name="标题 1"/>
            <p:cNvSpPr txBox="1"/>
            <p:nvPr/>
          </p:nvSpPr>
          <p:spPr>
            <a:xfrm>
              <a:off x="3855993" y="2761624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4049598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4243202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809242" y="2761624"/>
            <a:ext cx="514063" cy="131413"/>
            <a:chOff x="7809242" y="2761624"/>
            <a:chExt cx="514063" cy="131413"/>
          </a:xfrm>
        </p:grpSpPr>
        <p:sp>
          <p:nvSpPr>
            <p:cNvPr id="8" name="标题 1"/>
            <p:cNvSpPr txBox="1"/>
            <p:nvPr/>
          </p:nvSpPr>
          <p:spPr>
            <a:xfrm>
              <a:off x="7809242" y="2761624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8002847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8196451" y="2761625"/>
              <a:ext cx="126854" cy="131412"/>
            </a:xfrm>
            <a:custGeom>
              <a:avLst/>
              <a:gdLst>
                <a:gd name="T0" fmla="*/ 7371 w 17675"/>
                <a:gd name="T1" fmla="*/ 1125 h 18310"/>
                <a:gd name="T2" fmla="*/ 5959 w 17675"/>
                <a:gd name="T3" fmla="*/ 593 h 18310"/>
                <a:gd name="T4" fmla="*/ 4735 w 17675"/>
                <a:gd name="T5" fmla="*/ 240 h 18310"/>
                <a:gd name="T6" fmla="*/ 3627 w 17675"/>
                <a:gd name="T7" fmla="*/ 54 h 18310"/>
                <a:gd name="T8" fmla="*/ 2806 w 17675"/>
                <a:gd name="T9" fmla="*/ 7 h 18310"/>
                <a:gd name="T10" fmla="*/ 2454 w 17675"/>
                <a:gd name="T11" fmla="*/ 85 h 18310"/>
                <a:gd name="T12" fmla="*/ 2132 w 17675"/>
                <a:gd name="T13" fmla="*/ 262 h 18310"/>
                <a:gd name="T14" fmla="*/ 1838 w 17675"/>
                <a:gd name="T15" fmla="*/ 533 h 18310"/>
                <a:gd name="T16" fmla="*/ 1454 w 17675"/>
                <a:gd name="T17" fmla="*/ 1111 h 18310"/>
                <a:gd name="T18" fmla="*/ 1261 w 17675"/>
                <a:gd name="T19" fmla="*/ 1545 h 18310"/>
                <a:gd name="T20" fmla="*/ 1008 w 17675"/>
                <a:gd name="T21" fmla="*/ 2315 h 18310"/>
                <a:gd name="T22" fmla="*/ 836 w 17675"/>
                <a:gd name="T23" fmla="*/ 2906 h 18310"/>
                <a:gd name="T24" fmla="*/ 683 w 17675"/>
                <a:gd name="T25" fmla="*/ 3519 h 18310"/>
                <a:gd name="T26" fmla="*/ 506 w 17675"/>
                <a:gd name="T27" fmla="*/ 4330 h 18310"/>
                <a:gd name="T28" fmla="*/ 356 w 17675"/>
                <a:gd name="T29" fmla="*/ 5177 h 18310"/>
                <a:gd name="T30" fmla="*/ 199 w 17675"/>
                <a:gd name="T31" fmla="*/ 6352 h 18310"/>
                <a:gd name="T32" fmla="*/ 65 w 17675"/>
                <a:gd name="T33" fmla="*/ 7805 h 18310"/>
                <a:gd name="T34" fmla="*/ 1 w 17675"/>
                <a:gd name="T35" fmla="*/ 9354 h 18310"/>
                <a:gd name="T36" fmla="*/ 54 w 17675"/>
                <a:gd name="T37" fmla="*/ 10490 h 18310"/>
                <a:gd name="T38" fmla="*/ 149 w 17675"/>
                <a:gd name="T39" fmla="*/ 11811 h 18310"/>
                <a:gd name="T40" fmla="*/ 298 w 17675"/>
                <a:gd name="T41" fmla="*/ 13066 h 18310"/>
                <a:gd name="T42" fmla="*/ 650 w 17675"/>
                <a:gd name="T43" fmla="*/ 14979 h 18310"/>
                <a:gd name="T44" fmla="*/ 991 w 17675"/>
                <a:gd name="T45" fmla="*/ 16266 h 18310"/>
                <a:gd name="T46" fmla="*/ 1332 w 17675"/>
                <a:gd name="T47" fmla="*/ 17156 h 18310"/>
                <a:gd name="T48" fmla="*/ 1598 w 17675"/>
                <a:gd name="T49" fmla="*/ 17614 h 18310"/>
                <a:gd name="T50" fmla="*/ 1917 w 17675"/>
                <a:gd name="T51" fmla="*/ 17970 h 18310"/>
                <a:gd name="T52" fmla="*/ 2349 w 17675"/>
                <a:gd name="T53" fmla="*/ 18232 h 18310"/>
                <a:gd name="T54" fmla="*/ 2745 w 17675"/>
                <a:gd name="T55" fmla="*/ 18309 h 18310"/>
                <a:gd name="T56" fmla="*/ 3384 w 17675"/>
                <a:gd name="T57" fmla="*/ 18287 h 18310"/>
                <a:gd name="T58" fmla="*/ 4157 w 17675"/>
                <a:gd name="T59" fmla="*/ 18192 h 18310"/>
                <a:gd name="T60" fmla="*/ 5006 w 17675"/>
                <a:gd name="T61" fmla="*/ 18009 h 18310"/>
                <a:gd name="T62" fmla="*/ 6483 w 17675"/>
                <a:gd name="T63" fmla="*/ 17544 h 18310"/>
                <a:gd name="T64" fmla="*/ 7200 w 17675"/>
                <a:gd name="T65" fmla="*/ 17277 h 18310"/>
                <a:gd name="T66" fmla="*/ 8295 w 17675"/>
                <a:gd name="T67" fmla="*/ 16841 h 18310"/>
                <a:gd name="T68" fmla="*/ 8872 w 17675"/>
                <a:gd name="T69" fmla="*/ 16605 h 18310"/>
                <a:gd name="T70" fmla="*/ 9346 w 17675"/>
                <a:gd name="T71" fmla="*/ 16391 h 18310"/>
                <a:gd name="T72" fmla="*/ 10057 w 17675"/>
                <a:gd name="T73" fmla="*/ 16048 h 18310"/>
                <a:gd name="T74" fmla="*/ 10903 w 17675"/>
                <a:gd name="T75" fmla="*/ 15584 h 18310"/>
                <a:gd name="T76" fmla="*/ 11867 w 17675"/>
                <a:gd name="T77" fmla="*/ 14997 h 18310"/>
                <a:gd name="T78" fmla="*/ 12590 w 17675"/>
                <a:gd name="T79" fmla="*/ 14528 h 18310"/>
                <a:gd name="T80" fmla="*/ 13212 w 17675"/>
                <a:gd name="T81" fmla="*/ 14088 h 18310"/>
                <a:gd name="T82" fmla="*/ 14481 w 17675"/>
                <a:gd name="T83" fmla="*/ 13112 h 18310"/>
                <a:gd name="T84" fmla="*/ 14802 w 17675"/>
                <a:gd name="T85" fmla="*/ 12854 h 18310"/>
                <a:gd name="T86" fmla="*/ 15451 w 17675"/>
                <a:gd name="T87" fmla="*/ 12291 h 18310"/>
                <a:gd name="T88" fmla="*/ 15927 w 17675"/>
                <a:gd name="T89" fmla="*/ 11853 h 18310"/>
                <a:gd name="T90" fmla="*/ 16443 w 17675"/>
                <a:gd name="T91" fmla="*/ 11335 h 18310"/>
                <a:gd name="T92" fmla="*/ 16856 w 17675"/>
                <a:gd name="T93" fmla="*/ 10896 h 18310"/>
                <a:gd name="T94" fmla="*/ 17295 w 17675"/>
                <a:gd name="T95" fmla="*/ 10296 h 18310"/>
                <a:gd name="T96" fmla="*/ 17543 w 17675"/>
                <a:gd name="T97" fmla="*/ 9805 h 18310"/>
                <a:gd name="T98" fmla="*/ 17675 w 17675"/>
                <a:gd name="T99" fmla="*/ 9283 h 18310"/>
                <a:gd name="T100" fmla="*/ 17609 w 17675"/>
                <a:gd name="T101" fmla="*/ 8895 h 18310"/>
                <a:gd name="T102" fmla="*/ 17328 w 17675"/>
                <a:gd name="T103" fmla="*/ 8254 h 18310"/>
                <a:gd name="T104" fmla="*/ 16958 w 17675"/>
                <a:gd name="T105" fmla="*/ 7727 h 18310"/>
                <a:gd name="T106" fmla="*/ 16207 w 17675"/>
                <a:gd name="T107" fmla="*/ 6899 h 18310"/>
                <a:gd name="T108" fmla="*/ 14144 w 17675"/>
                <a:gd name="T109" fmla="*/ 5052 h 18310"/>
                <a:gd name="T110" fmla="*/ 13172 w 17675"/>
                <a:gd name="T111" fmla="*/ 4299 h 18310"/>
                <a:gd name="T112" fmla="*/ 12177 w 17675"/>
                <a:gd name="T113" fmla="*/ 3589 h 18310"/>
                <a:gd name="T114" fmla="*/ 11125 w 17675"/>
                <a:gd name="T115" fmla="*/ 2920 h 18310"/>
                <a:gd name="T116" fmla="*/ 10015 w 17675"/>
                <a:gd name="T117" fmla="*/ 2305 h 18310"/>
                <a:gd name="T118" fmla="*/ 9091 w 17675"/>
                <a:gd name="T119" fmla="*/ 1855 h 18310"/>
                <a:gd name="T120" fmla="*/ 8300 w 17675"/>
                <a:gd name="T121" fmla="*/ 1511 h 18310"/>
              </a:gdLst>
              <a:ahLst/>
              <a:cxnLst/>
              <a:rect l="0" t="0" r="r" b="b"/>
              <a:pathLst>
                <a:path w="17675" h="18310">
                  <a:moveTo>
                    <a:pt x="8078" y="1426"/>
                  </a:moveTo>
                  <a:lnTo>
                    <a:pt x="8047" y="1409"/>
                  </a:lnTo>
                  <a:lnTo>
                    <a:pt x="8014" y="1392"/>
                  </a:lnTo>
                  <a:lnTo>
                    <a:pt x="7978" y="1376"/>
                  </a:lnTo>
                  <a:lnTo>
                    <a:pt x="7940" y="1360"/>
                  </a:lnTo>
                  <a:lnTo>
                    <a:pt x="7901" y="1345"/>
                  </a:lnTo>
                  <a:lnTo>
                    <a:pt x="7862" y="1330"/>
                  </a:lnTo>
                  <a:lnTo>
                    <a:pt x="7825" y="1315"/>
                  </a:lnTo>
                  <a:lnTo>
                    <a:pt x="7791" y="1301"/>
                  </a:lnTo>
                  <a:lnTo>
                    <a:pt x="7583" y="1213"/>
                  </a:lnTo>
                  <a:lnTo>
                    <a:pt x="7371" y="1125"/>
                  </a:lnTo>
                  <a:lnTo>
                    <a:pt x="7158" y="1038"/>
                  </a:lnTo>
                  <a:lnTo>
                    <a:pt x="6943" y="953"/>
                  </a:lnTo>
                  <a:lnTo>
                    <a:pt x="6836" y="911"/>
                  </a:lnTo>
                  <a:lnTo>
                    <a:pt x="6727" y="869"/>
                  </a:lnTo>
                  <a:lnTo>
                    <a:pt x="6618" y="827"/>
                  </a:lnTo>
                  <a:lnTo>
                    <a:pt x="6508" y="787"/>
                  </a:lnTo>
                  <a:lnTo>
                    <a:pt x="6400" y="747"/>
                  </a:lnTo>
                  <a:lnTo>
                    <a:pt x="6290" y="707"/>
                  </a:lnTo>
                  <a:lnTo>
                    <a:pt x="6180" y="668"/>
                  </a:lnTo>
                  <a:lnTo>
                    <a:pt x="6070" y="631"/>
                  </a:lnTo>
                  <a:lnTo>
                    <a:pt x="5959" y="593"/>
                  </a:lnTo>
                  <a:lnTo>
                    <a:pt x="5848" y="556"/>
                  </a:lnTo>
                  <a:lnTo>
                    <a:pt x="5737" y="521"/>
                  </a:lnTo>
                  <a:lnTo>
                    <a:pt x="5626" y="485"/>
                  </a:lnTo>
                  <a:lnTo>
                    <a:pt x="5515" y="451"/>
                  </a:lnTo>
                  <a:lnTo>
                    <a:pt x="5404" y="418"/>
                  </a:lnTo>
                  <a:lnTo>
                    <a:pt x="5292" y="386"/>
                  </a:lnTo>
                  <a:lnTo>
                    <a:pt x="5181" y="355"/>
                  </a:lnTo>
                  <a:lnTo>
                    <a:pt x="5069" y="324"/>
                  </a:lnTo>
                  <a:lnTo>
                    <a:pt x="4958" y="295"/>
                  </a:lnTo>
                  <a:lnTo>
                    <a:pt x="4846" y="267"/>
                  </a:lnTo>
                  <a:lnTo>
                    <a:pt x="4735" y="240"/>
                  </a:lnTo>
                  <a:lnTo>
                    <a:pt x="4623" y="215"/>
                  </a:lnTo>
                  <a:lnTo>
                    <a:pt x="4511" y="191"/>
                  </a:lnTo>
                  <a:lnTo>
                    <a:pt x="4400" y="168"/>
                  </a:lnTo>
                  <a:lnTo>
                    <a:pt x="4287" y="146"/>
                  </a:lnTo>
                  <a:lnTo>
                    <a:pt x="4234" y="136"/>
                  </a:lnTo>
                  <a:lnTo>
                    <a:pt x="4162" y="125"/>
                  </a:lnTo>
                  <a:lnTo>
                    <a:pt x="4075" y="112"/>
                  </a:lnTo>
                  <a:lnTo>
                    <a:pt x="3975" y="98"/>
                  </a:lnTo>
                  <a:lnTo>
                    <a:pt x="3865" y="84"/>
                  </a:lnTo>
                  <a:lnTo>
                    <a:pt x="3749" y="69"/>
                  </a:lnTo>
                  <a:lnTo>
                    <a:pt x="3627" y="54"/>
                  </a:lnTo>
                  <a:lnTo>
                    <a:pt x="3504" y="40"/>
                  </a:lnTo>
                  <a:lnTo>
                    <a:pt x="3381" y="27"/>
                  </a:lnTo>
                  <a:lnTo>
                    <a:pt x="3262" y="17"/>
                  </a:lnTo>
                  <a:lnTo>
                    <a:pt x="3148" y="8"/>
                  </a:lnTo>
                  <a:lnTo>
                    <a:pt x="3043" y="2"/>
                  </a:lnTo>
                  <a:lnTo>
                    <a:pt x="2994" y="1"/>
                  </a:lnTo>
                  <a:lnTo>
                    <a:pt x="2949" y="0"/>
                  </a:lnTo>
                  <a:lnTo>
                    <a:pt x="2908" y="0"/>
                  </a:lnTo>
                  <a:lnTo>
                    <a:pt x="2869" y="1"/>
                  </a:lnTo>
                  <a:lnTo>
                    <a:pt x="2834" y="3"/>
                  </a:lnTo>
                  <a:lnTo>
                    <a:pt x="2806" y="7"/>
                  </a:lnTo>
                  <a:lnTo>
                    <a:pt x="2780" y="11"/>
                  </a:lnTo>
                  <a:lnTo>
                    <a:pt x="2761" y="17"/>
                  </a:lnTo>
                  <a:lnTo>
                    <a:pt x="2724" y="19"/>
                  </a:lnTo>
                  <a:lnTo>
                    <a:pt x="2689" y="24"/>
                  </a:lnTo>
                  <a:lnTo>
                    <a:pt x="2655" y="29"/>
                  </a:lnTo>
                  <a:lnTo>
                    <a:pt x="2620" y="35"/>
                  </a:lnTo>
                  <a:lnTo>
                    <a:pt x="2586" y="43"/>
                  </a:lnTo>
                  <a:lnTo>
                    <a:pt x="2552" y="53"/>
                  </a:lnTo>
                  <a:lnTo>
                    <a:pt x="2518" y="63"/>
                  </a:lnTo>
                  <a:lnTo>
                    <a:pt x="2486" y="73"/>
                  </a:lnTo>
                  <a:lnTo>
                    <a:pt x="2454" y="85"/>
                  </a:lnTo>
                  <a:lnTo>
                    <a:pt x="2423" y="97"/>
                  </a:lnTo>
                  <a:lnTo>
                    <a:pt x="2393" y="111"/>
                  </a:lnTo>
                  <a:lnTo>
                    <a:pt x="2363" y="125"/>
                  </a:lnTo>
                  <a:lnTo>
                    <a:pt x="2333" y="138"/>
                  </a:lnTo>
                  <a:lnTo>
                    <a:pt x="2306" y="153"/>
                  </a:lnTo>
                  <a:lnTo>
                    <a:pt x="2278" y="169"/>
                  </a:lnTo>
                  <a:lnTo>
                    <a:pt x="2252" y="184"/>
                  </a:lnTo>
                  <a:lnTo>
                    <a:pt x="2218" y="205"/>
                  </a:lnTo>
                  <a:lnTo>
                    <a:pt x="2187" y="224"/>
                  </a:lnTo>
                  <a:lnTo>
                    <a:pt x="2158" y="244"/>
                  </a:lnTo>
                  <a:lnTo>
                    <a:pt x="2132" y="262"/>
                  </a:lnTo>
                  <a:lnTo>
                    <a:pt x="2108" y="280"/>
                  </a:lnTo>
                  <a:lnTo>
                    <a:pt x="2086" y="298"/>
                  </a:lnTo>
                  <a:lnTo>
                    <a:pt x="2065" y="315"/>
                  </a:lnTo>
                  <a:lnTo>
                    <a:pt x="2046" y="332"/>
                  </a:lnTo>
                  <a:lnTo>
                    <a:pt x="2007" y="367"/>
                  </a:lnTo>
                  <a:lnTo>
                    <a:pt x="1968" y="405"/>
                  </a:lnTo>
                  <a:lnTo>
                    <a:pt x="1927" y="446"/>
                  </a:lnTo>
                  <a:lnTo>
                    <a:pt x="1878" y="491"/>
                  </a:lnTo>
                  <a:lnTo>
                    <a:pt x="1866" y="504"/>
                  </a:lnTo>
                  <a:lnTo>
                    <a:pt x="1853" y="517"/>
                  </a:lnTo>
                  <a:lnTo>
                    <a:pt x="1838" y="533"/>
                  </a:lnTo>
                  <a:lnTo>
                    <a:pt x="1823" y="550"/>
                  </a:lnTo>
                  <a:lnTo>
                    <a:pt x="1790" y="592"/>
                  </a:lnTo>
                  <a:lnTo>
                    <a:pt x="1754" y="637"/>
                  </a:lnTo>
                  <a:lnTo>
                    <a:pt x="1717" y="689"/>
                  </a:lnTo>
                  <a:lnTo>
                    <a:pt x="1679" y="744"/>
                  </a:lnTo>
                  <a:lnTo>
                    <a:pt x="1639" y="802"/>
                  </a:lnTo>
                  <a:lnTo>
                    <a:pt x="1600" y="863"/>
                  </a:lnTo>
                  <a:lnTo>
                    <a:pt x="1561" y="926"/>
                  </a:lnTo>
                  <a:lnTo>
                    <a:pt x="1524" y="988"/>
                  </a:lnTo>
                  <a:lnTo>
                    <a:pt x="1488" y="1051"/>
                  </a:lnTo>
                  <a:lnTo>
                    <a:pt x="1454" y="1111"/>
                  </a:lnTo>
                  <a:lnTo>
                    <a:pt x="1425" y="1170"/>
                  </a:lnTo>
                  <a:lnTo>
                    <a:pt x="1398" y="1226"/>
                  </a:lnTo>
                  <a:lnTo>
                    <a:pt x="1387" y="1252"/>
                  </a:lnTo>
                  <a:lnTo>
                    <a:pt x="1377" y="1277"/>
                  </a:lnTo>
                  <a:lnTo>
                    <a:pt x="1367" y="1301"/>
                  </a:lnTo>
                  <a:lnTo>
                    <a:pt x="1359" y="1323"/>
                  </a:lnTo>
                  <a:lnTo>
                    <a:pt x="1340" y="1362"/>
                  </a:lnTo>
                  <a:lnTo>
                    <a:pt x="1320" y="1404"/>
                  </a:lnTo>
                  <a:lnTo>
                    <a:pt x="1300" y="1449"/>
                  </a:lnTo>
                  <a:lnTo>
                    <a:pt x="1280" y="1496"/>
                  </a:lnTo>
                  <a:lnTo>
                    <a:pt x="1261" y="1545"/>
                  </a:lnTo>
                  <a:lnTo>
                    <a:pt x="1241" y="1596"/>
                  </a:lnTo>
                  <a:lnTo>
                    <a:pt x="1222" y="1648"/>
                  </a:lnTo>
                  <a:lnTo>
                    <a:pt x="1204" y="1702"/>
                  </a:lnTo>
                  <a:lnTo>
                    <a:pt x="1167" y="1808"/>
                  </a:lnTo>
                  <a:lnTo>
                    <a:pt x="1133" y="1915"/>
                  </a:lnTo>
                  <a:lnTo>
                    <a:pt x="1101" y="2016"/>
                  </a:lnTo>
                  <a:lnTo>
                    <a:pt x="1071" y="2110"/>
                  </a:lnTo>
                  <a:lnTo>
                    <a:pt x="1055" y="2162"/>
                  </a:lnTo>
                  <a:lnTo>
                    <a:pt x="1039" y="2213"/>
                  </a:lnTo>
                  <a:lnTo>
                    <a:pt x="1023" y="2264"/>
                  </a:lnTo>
                  <a:lnTo>
                    <a:pt x="1008" y="2315"/>
                  </a:lnTo>
                  <a:lnTo>
                    <a:pt x="992" y="2367"/>
                  </a:lnTo>
                  <a:lnTo>
                    <a:pt x="976" y="2418"/>
                  </a:lnTo>
                  <a:lnTo>
                    <a:pt x="960" y="2471"/>
                  </a:lnTo>
                  <a:lnTo>
                    <a:pt x="944" y="2523"/>
                  </a:lnTo>
                  <a:lnTo>
                    <a:pt x="929" y="2573"/>
                  </a:lnTo>
                  <a:lnTo>
                    <a:pt x="913" y="2626"/>
                  </a:lnTo>
                  <a:lnTo>
                    <a:pt x="896" y="2682"/>
                  </a:lnTo>
                  <a:lnTo>
                    <a:pt x="880" y="2740"/>
                  </a:lnTo>
                  <a:lnTo>
                    <a:pt x="864" y="2797"/>
                  </a:lnTo>
                  <a:lnTo>
                    <a:pt x="849" y="2852"/>
                  </a:lnTo>
                  <a:lnTo>
                    <a:pt x="836" y="2906"/>
                  </a:lnTo>
                  <a:lnTo>
                    <a:pt x="827" y="2955"/>
                  </a:lnTo>
                  <a:lnTo>
                    <a:pt x="818" y="2977"/>
                  </a:lnTo>
                  <a:lnTo>
                    <a:pt x="809" y="3003"/>
                  </a:lnTo>
                  <a:lnTo>
                    <a:pt x="800" y="3033"/>
                  </a:lnTo>
                  <a:lnTo>
                    <a:pt x="790" y="3067"/>
                  </a:lnTo>
                  <a:lnTo>
                    <a:pt x="770" y="3142"/>
                  </a:lnTo>
                  <a:lnTo>
                    <a:pt x="749" y="3225"/>
                  </a:lnTo>
                  <a:lnTo>
                    <a:pt x="730" y="3310"/>
                  </a:lnTo>
                  <a:lnTo>
                    <a:pt x="712" y="3390"/>
                  </a:lnTo>
                  <a:lnTo>
                    <a:pt x="696" y="3461"/>
                  </a:lnTo>
                  <a:lnTo>
                    <a:pt x="683" y="3519"/>
                  </a:lnTo>
                  <a:lnTo>
                    <a:pt x="666" y="3593"/>
                  </a:lnTo>
                  <a:lnTo>
                    <a:pt x="649" y="3667"/>
                  </a:lnTo>
                  <a:lnTo>
                    <a:pt x="633" y="3740"/>
                  </a:lnTo>
                  <a:lnTo>
                    <a:pt x="617" y="3813"/>
                  </a:lnTo>
                  <a:lnTo>
                    <a:pt x="601" y="3886"/>
                  </a:lnTo>
                  <a:lnTo>
                    <a:pt x="585" y="3960"/>
                  </a:lnTo>
                  <a:lnTo>
                    <a:pt x="569" y="4033"/>
                  </a:lnTo>
                  <a:lnTo>
                    <a:pt x="553" y="4108"/>
                  </a:lnTo>
                  <a:lnTo>
                    <a:pt x="537" y="4182"/>
                  </a:lnTo>
                  <a:lnTo>
                    <a:pt x="522" y="4256"/>
                  </a:lnTo>
                  <a:lnTo>
                    <a:pt x="506" y="4330"/>
                  </a:lnTo>
                  <a:lnTo>
                    <a:pt x="491" y="4406"/>
                  </a:lnTo>
                  <a:lnTo>
                    <a:pt x="476" y="4483"/>
                  </a:lnTo>
                  <a:lnTo>
                    <a:pt x="461" y="4559"/>
                  </a:lnTo>
                  <a:lnTo>
                    <a:pt x="447" y="4636"/>
                  </a:lnTo>
                  <a:lnTo>
                    <a:pt x="433" y="4714"/>
                  </a:lnTo>
                  <a:lnTo>
                    <a:pt x="419" y="4791"/>
                  </a:lnTo>
                  <a:lnTo>
                    <a:pt x="405" y="4868"/>
                  </a:lnTo>
                  <a:lnTo>
                    <a:pt x="392" y="4946"/>
                  </a:lnTo>
                  <a:lnTo>
                    <a:pt x="380" y="5024"/>
                  </a:lnTo>
                  <a:lnTo>
                    <a:pt x="367" y="5100"/>
                  </a:lnTo>
                  <a:lnTo>
                    <a:pt x="356" y="5177"/>
                  </a:lnTo>
                  <a:lnTo>
                    <a:pt x="346" y="5253"/>
                  </a:lnTo>
                  <a:lnTo>
                    <a:pt x="335" y="5328"/>
                  </a:lnTo>
                  <a:lnTo>
                    <a:pt x="320" y="5442"/>
                  </a:lnTo>
                  <a:lnTo>
                    <a:pt x="304" y="5555"/>
                  </a:lnTo>
                  <a:lnTo>
                    <a:pt x="289" y="5668"/>
                  </a:lnTo>
                  <a:lnTo>
                    <a:pt x="275" y="5781"/>
                  </a:lnTo>
                  <a:lnTo>
                    <a:pt x="259" y="5896"/>
                  </a:lnTo>
                  <a:lnTo>
                    <a:pt x="244" y="6009"/>
                  </a:lnTo>
                  <a:lnTo>
                    <a:pt x="229" y="6124"/>
                  </a:lnTo>
                  <a:lnTo>
                    <a:pt x="214" y="6238"/>
                  </a:lnTo>
                  <a:lnTo>
                    <a:pt x="199" y="6352"/>
                  </a:lnTo>
                  <a:lnTo>
                    <a:pt x="185" y="6467"/>
                  </a:lnTo>
                  <a:lnTo>
                    <a:pt x="173" y="6581"/>
                  </a:lnTo>
                  <a:lnTo>
                    <a:pt x="160" y="6697"/>
                  </a:lnTo>
                  <a:lnTo>
                    <a:pt x="148" y="6811"/>
                  </a:lnTo>
                  <a:lnTo>
                    <a:pt x="137" y="6927"/>
                  </a:lnTo>
                  <a:lnTo>
                    <a:pt x="127" y="7042"/>
                  </a:lnTo>
                  <a:lnTo>
                    <a:pt x="119" y="7158"/>
                  </a:lnTo>
                  <a:lnTo>
                    <a:pt x="105" y="7319"/>
                  </a:lnTo>
                  <a:lnTo>
                    <a:pt x="92" y="7481"/>
                  </a:lnTo>
                  <a:lnTo>
                    <a:pt x="79" y="7643"/>
                  </a:lnTo>
                  <a:lnTo>
                    <a:pt x="65" y="7805"/>
                  </a:lnTo>
                  <a:lnTo>
                    <a:pt x="54" y="7967"/>
                  </a:lnTo>
                  <a:lnTo>
                    <a:pt x="42" y="8130"/>
                  </a:lnTo>
                  <a:lnTo>
                    <a:pt x="31" y="8293"/>
                  </a:lnTo>
                  <a:lnTo>
                    <a:pt x="22" y="8456"/>
                  </a:lnTo>
                  <a:lnTo>
                    <a:pt x="14" y="8619"/>
                  </a:lnTo>
                  <a:lnTo>
                    <a:pt x="8" y="8782"/>
                  </a:lnTo>
                  <a:lnTo>
                    <a:pt x="3" y="8946"/>
                  </a:lnTo>
                  <a:lnTo>
                    <a:pt x="0" y="9109"/>
                  </a:lnTo>
                  <a:lnTo>
                    <a:pt x="0" y="9190"/>
                  </a:lnTo>
                  <a:lnTo>
                    <a:pt x="0" y="9273"/>
                  </a:lnTo>
                  <a:lnTo>
                    <a:pt x="1" y="9354"/>
                  </a:lnTo>
                  <a:lnTo>
                    <a:pt x="2" y="9437"/>
                  </a:lnTo>
                  <a:lnTo>
                    <a:pt x="3" y="9518"/>
                  </a:lnTo>
                  <a:lnTo>
                    <a:pt x="7" y="9599"/>
                  </a:lnTo>
                  <a:lnTo>
                    <a:pt x="10" y="9681"/>
                  </a:lnTo>
                  <a:lnTo>
                    <a:pt x="14" y="9763"/>
                  </a:lnTo>
                  <a:lnTo>
                    <a:pt x="21" y="9885"/>
                  </a:lnTo>
                  <a:lnTo>
                    <a:pt x="27" y="10006"/>
                  </a:lnTo>
                  <a:lnTo>
                    <a:pt x="34" y="10128"/>
                  </a:lnTo>
                  <a:lnTo>
                    <a:pt x="41" y="10249"/>
                  </a:lnTo>
                  <a:lnTo>
                    <a:pt x="47" y="10369"/>
                  </a:lnTo>
                  <a:lnTo>
                    <a:pt x="54" y="10490"/>
                  </a:lnTo>
                  <a:lnTo>
                    <a:pt x="61" y="10611"/>
                  </a:lnTo>
                  <a:lnTo>
                    <a:pt x="68" y="10731"/>
                  </a:lnTo>
                  <a:lnTo>
                    <a:pt x="74" y="10851"/>
                  </a:lnTo>
                  <a:lnTo>
                    <a:pt x="82" y="10971"/>
                  </a:lnTo>
                  <a:lnTo>
                    <a:pt x="90" y="11091"/>
                  </a:lnTo>
                  <a:lnTo>
                    <a:pt x="98" y="11213"/>
                  </a:lnTo>
                  <a:lnTo>
                    <a:pt x="108" y="11333"/>
                  </a:lnTo>
                  <a:lnTo>
                    <a:pt x="117" y="11454"/>
                  </a:lnTo>
                  <a:lnTo>
                    <a:pt x="127" y="11575"/>
                  </a:lnTo>
                  <a:lnTo>
                    <a:pt x="138" y="11697"/>
                  </a:lnTo>
                  <a:lnTo>
                    <a:pt x="149" y="11811"/>
                  </a:lnTo>
                  <a:lnTo>
                    <a:pt x="160" y="11926"/>
                  </a:lnTo>
                  <a:lnTo>
                    <a:pt x="172" y="12040"/>
                  </a:lnTo>
                  <a:lnTo>
                    <a:pt x="184" y="12154"/>
                  </a:lnTo>
                  <a:lnTo>
                    <a:pt x="197" y="12269"/>
                  </a:lnTo>
                  <a:lnTo>
                    <a:pt x="209" y="12383"/>
                  </a:lnTo>
                  <a:lnTo>
                    <a:pt x="223" y="12498"/>
                  </a:lnTo>
                  <a:lnTo>
                    <a:pt x="237" y="12611"/>
                  </a:lnTo>
                  <a:lnTo>
                    <a:pt x="252" y="12725"/>
                  </a:lnTo>
                  <a:lnTo>
                    <a:pt x="267" y="12839"/>
                  </a:lnTo>
                  <a:lnTo>
                    <a:pt x="281" y="12953"/>
                  </a:lnTo>
                  <a:lnTo>
                    <a:pt x="298" y="13066"/>
                  </a:lnTo>
                  <a:lnTo>
                    <a:pt x="314" y="13180"/>
                  </a:lnTo>
                  <a:lnTo>
                    <a:pt x="331" y="13293"/>
                  </a:lnTo>
                  <a:lnTo>
                    <a:pt x="349" y="13406"/>
                  </a:lnTo>
                  <a:lnTo>
                    <a:pt x="366" y="13519"/>
                  </a:lnTo>
                  <a:lnTo>
                    <a:pt x="398" y="13707"/>
                  </a:lnTo>
                  <a:lnTo>
                    <a:pt x="433" y="13905"/>
                  </a:lnTo>
                  <a:lnTo>
                    <a:pt x="470" y="14110"/>
                  </a:lnTo>
                  <a:lnTo>
                    <a:pt x="511" y="14322"/>
                  </a:lnTo>
                  <a:lnTo>
                    <a:pt x="555" y="14538"/>
                  </a:lnTo>
                  <a:lnTo>
                    <a:pt x="602" y="14757"/>
                  </a:lnTo>
                  <a:lnTo>
                    <a:pt x="650" y="14979"/>
                  </a:lnTo>
                  <a:lnTo>
                    <a:pt x="701" y="15200"/>
                  </a:lnTo>
                  <a:lnTo>
                    <a:pt x="729" y="15311"/>
                  </a:lnTo>
                  <a:lnTo>
                    <a:pt x="755" y="15420"/>
                  </a:lnTo>
                  <a:lnTo>
                    <a:pt x="784" y="15530"/>
                  </a:lnTo>
                  <a:lnTo>
                    <a:pt x="811" y="15639"/>
                  </a:lnTo>
                  <a:lnTo>
                    <a:pt x="840" y="15747"/>
                  </a:lnTo>
                  <a:lnTo>
                    <a:pt x="870" y="15854"/>
                  </a:lnTo>
                  <a:lnTo>
                    <a:pt x="899" y="15959"/>
                  </a:lnTo>
                  <a:lnTo>
                    <a:pt x="929" y="16064"/>
                  </a:lnTo>
                  <a:lnTo>
                    <a:pt x="960" y="16165"/>
                  </a:lnTo>
                  <a:lnTo>
                    <a:pt x="991" y="16266"/>
                  </a:lnTo>
                  <a:lnTo>
                    <a:pt x="1022" y="16365"/>
                  </a:lnTo>
                  <a:lnTo>
                    <a:pt x="1054" y="16461"/>
                  </a:lnTo>
                  <a:lnTo>
                    <a:pt x="1086" y="16556"/>
                  </a:lnTo>
                  <a:lnTo>
                    <a:pt x="1119" y="16646"/>
                  </a:lnTo>
                  <a:lnTo>
                    <a:pt x="1152" y="16735"/>
                  </a:lnTo>
                  <a:lnTo>
                    <a:pt x="1185" y="16821"/>
                  </a:lnTo>
                  <a:lnTo>
                    <a:pt x="1225" y="16920"/>
                  </a:lnTo>
                  <a:lnTo>
                    <a:pt x="1267" y="17017"/>
                  </a:lnTo>
                  <a:lnTo>
                    <a:pt x="1288" y="17064"/>
                  </a:lnTo>
                  <a:lnTo>
                    <a:pt x="1310" y="17111"/>
                  </a:lnTo>
                  <a:lnTo>
                    <a:pt x="1332" y="17156"/>
                  </a:lnTo>
                  <a:lnTo>
                    <a:pt x="1354" y="17202"/>
                  </a:lnTo>
                  <a:lnTo>
                    <a:pt x="1377" y="17247"/>
                  </a:lnTo>
                  <a:lnTo>
                    <a:pt x="1399" y="17290"/>
                  </a:lnTo>
                  <a:lnTo>
                    <a:pt x="1423" y="17334"/>
                  </a:lnTo>
                  <a:lnTo>
                    <a:pt x="1447" y="17376"/>
                  </a:lnTo>
                  <a:lnTo>
                    <a:pt x="1471" y="17417"/>
                  </a:lnTo>
                  <a:lnTo>
                    <a:pt x="1496" y="17459"/>
                  </a:lnTo>
                  <a:lnTo>
                    <a:pt x="1521" y="17499"/>
                  </a:lnTo>
                  <a:lnTo>
                    <a:pt x="1546" y="17538"/>
                  </a:lnTo>
                  <a:lnTo>
                    <a:pt x="1572" y="17576"/>
                  </a:lnTo>
                  <a:lnTo>
                    <a:pt x="1598" y="17614"/>
                  </a:lnTo>
                  <a:lnTo>
                    <a:pt x="1625" y="17651"/>
                  </a:lnTo>
                  <a:lnTo>
                    <a:pt x="1652" y="17687"/>
                  </a:lnTo>
                  <a:lnTo>
                    <a:pt x="1680" y="17722"/>
                  </a:lnTo>
                  <a:lnTo>
                    <a:pt x="1707" y="17756"/>
                  </a:lnTo>
                  <a:lnTo>
                    <a:pt x="1736" y="17789"/>
                  </a:lnTo>
                  <a:lnTo>
                    <a:pt x="1764" y="17822"/>
                  </a:lnTo>
                  <a:lnTo>
                    <a:pt x="1794" y="17853"/>
                  </a:lnTo>
                  <a:lnTo>
                    <a:pt x="1824" y="17884"/>
                  </a:lnTo>
                  <a:lnTo>
                    <a:pt x="1854" y="17914"/>
                  </a:lnTo>
                  <a:lnTo>
                    <a:pt x="1885" y="17943"/>
                  </a:lnTo>
                  <a:lnTo>
                    <a:pt x="1917" y="17970"/>
                  </a:lnTo>
                  <a:lnTo>
                    <a:pt x="1947" y="17998"/>
                  </a:lnTo>
                  <a:lnTo>
                    <a:pt x="1980" y="18023"/>
                  </a:lnTo>
                  <a:lnTo>
                    <a:pt x="2013" y="18048"/>
                  </a:lnTo>
                  <a:lnTo>
                    <a:pt x="2052" y="18075"/>
                  </a:lnTo>
                  <a:lnTo>
                    <a:pt x="2091" y="18102"/>
                  </a:lnTo>
                  <a:lnTo>
                    <a:pt x="2132" y="18127"/>
                  </a:lnTo>
                  <a:lnTo>
                    <a:pt x="2173" y="18151"/>
                  </a:lnTo>
                  <a:lnTo>
                    <a:pt x="2215" y="18174"/>
                  </a:lnTo>
                  <a:lnTo>
                    <a:pt x="2259" y="18194"/>
                  </a:lnTo>
                  <a:lnTo>
                    <a:pt x="2303" y="18214"/>
                  </a:lnTo>
                  <a:lnTo>
                    <a:pt x="2349" y="18232"/>
                  </a:lnTo>
                  <a:lnTo>
                    <a:pt x="2397" y="18249"/>
                  </a:lnTo>
                  <a:lnTo>
                    <a:pt x="2446" y="18264"/>
                  </a:lnTo>
                  <a:lnTo>
                    <a:pt x="2497" y="18277"/>
                  </a:lnTo>
                  <a:lnTo>
                    <a:pt x="2549" y="18287"/>
                  </a:lnTo>
                  <a:lnTo>
                    <a:pt x="2576" y="18292"/>
                  </a:lnTo>
                  <a:lnTo>
                    <a:pt x="2603" y="18296"/>
                  </a:lnTo>
                  <a:lnTo>
                    <a:pt x="2631" y="18300"/>
                  </a:lnTo>
                  <a:lnTo>
                    <a:pt x="2658" y="18303"/>
                  </a:lnTo>
                  <a:lnTo>
                    <a:pt x="2687" y="18305"/>
                  </a:lnTo>
                  <a:lnTo>
                    <a:pt x="2716" y="18308"/>
                  </a:lnTo>
                  <a:lnTo>
                    <a:pt x="2745" y="18309"/>
                  </a:lnTo>
                  <a:lnTo>
                    <a:pt x="2776" y="18309"/>
                  </a:lnTo>
                  <a:lnTo>
                    <a:pt x="2835" y="18310"/>
                  </a:lnTo>
                  <a:lnTo>
                    <a:pt x="2896" y="18310"/>
                  </a:lnTo>
                  <a:lnTo>
                    <a:pt x="2957" y="18309"/>
                  </a:lnTo>
                  <a:lnTo>
                    <a:pt x="3017" y="18308"/>
                  </a:lnTo>
                  <a:lnTo>
                    <a:pt x="3079" y="18305"/>
                  </a:lnTo>
                  <a:lnTo>
                    <a:pt x="3140" y="18303"/>
                  </a:lnTo>
                  <a:lnTo>
                    <a:pt x="3200" y="18300"/>
                  </a:lnTo>
                  <a:lnTo>
                    <a:pt x="3262" y="18296"/>
                  </a:lnTo>
                  <a:lnTo>
                    <a:pt x="3323" y="18292"/>
                  </a:lnTo>
                  <a:lnTo>
                    <a:pt x="3384" y="18287"/>
                  </a:lnTo>
                  <a:lnTo>
                    <a:pt x="3444" y="18283"/>
                  </a:lnTo>
                  <a:lnTo>
                    <a:pt x="3505" y="18277"/>
                  </a:lnTo>
                  <a:lnTo>
                    <a:pt x="3565" y="18271"/>
                  </a:lnTo>
                  <a:lnTo>
                    <a:pt x="3625" y="18264"/>
                  </a:lnTo>
                  <a:lnTo>
                    <a:pt x="3686" y="18257"/>
                  </a:lnTo>
                  <a:lnTo>
                    <a:pt x="3745" y="18250"/>
                  </a:lnTo>
                  <a:lnTo>
                    <a:pt x="3829" y="18240"/>
                  </a:lnTo>
                  <a:lnTo>
                    <a:pt x="3912" y="18230"/>
                  </a:lnTo>
                  <a:lnTo>
                    <a:pt x="3995" y="18218"/>
                  </a:lnTo>
                  <a:lnTo>
                    <a:pt x="4076" y="18206"/>
                  </a:lnTo>
                  <a:lnTo>
                    <a:pt x="4157" y="18192"/>
                  </a:lnTo>
                  <a:lnTo>
                    <a:pt x="4236" y="18178"/>
                  </a:lnTo>
                  <a:lnTo>
                    <a:pt x="4316" y="18165"/>
                  </a:lnTo>
                  <a:lnTo>
                    <a:pt x="4395" y="18150"/>
                  </a:lnTo>
                  <a:lnTo>
                    <a:pt x="4473" y="18134"/>
                  </a:lnTo>
                  <a:lnTo>
                    <a:pt x="4549" y="18118"/>
                  </a:lnTo>
                  <a:lnTo>
                    <a:pt x="4627" y="18101"/>
                  </a:lnTo>
                  <a:lnTo>
                    <a:pt x="4704" y="18083"/>
                  </a:lnTo>
                  <a:lnTo>
                    <a:pt x="4779" y="18066"/>
                  </a:lnTo>
                  <a:lnTo>
                    <a:pt x="4855" y="18048"/>
                  </a:lnTo>
                  <a:lnTo>
                    <a:pt x="4931" y="18028"/>
                  </a:lnTo>
                  <a:lnTo>
                    <a:pt x="5006" y="18009"/>
                  </a:lnTo>
                  <a:lnTo>
                    <a:pt x="5156" y="17969"/>
                  </a:lnTo>
                  <a:lnTo>
                    <a:pt x="5305" y="17927"/>
                  </a:lnTo>
                  <a:lnTo>
                    <a:pt x="5455" y="17882"/>
                  </a:lnTo>
                  <a:lnTo>
                    <a:pt x="5603" y="17836"/>
                  </a:lnTo>
                  <a:lnTo>
                    <a:pt x="5753" y="17789"/>
                  </a:lnTo>
                  <a:lnTo>
                    <a:pt x="5904" y="17741"/>
                  </a:lnTo>
                  <a:lnTo>
                    <a:pt x="6056" y="17691"/>
                  </a:lnTo>
                  <a:lnTo>
                    <a:pt x="6211" y="17639"/>
                  </a:lnTo>
                  <a:lnTo>
                    <a:pt x="6273" y="17619"/>
                  </a:lnTo>
                  <a:lnTo>
                    <a:pt x="6368" y="17586"/>
                  </a:lnTo>
                  <a:lnTo>
                    <a:pt x="6483" y="17544"/>
                  </a:lnTo>
                  <a:lnTo>
                    <a:pt x="6608" y="17501"/>
                  </a:lnTo>
                  <a:lnTo>
                    <a:pt x="6729" y="17456"/>
                  </a:lnTo>
                  <a:lnTo>
                    <a:pt x="6837" y="17415"/>
                  </a:lnTo>
                  <a:lnTo>
                    <a:pt x="6881" y="17398"/>
                  </a:lnTo>
                  <a:lnTo>
                    <a:pt x="6917" y="17382"/>
                  </a:lnTo>
                  <a:lnTo>
                    <a:pt x="6943" y="17369"/>
                  </a:lnTo>
                  <a:lnTo>
                    <a:pt x="6959" y="17361"/>
                  </a:lnTo>
                  <a:lnTo>
                    <a:pt x="6994" y="17351"/>
                  </a:lnTo>
                  <a:lnTo>
                    <a:pt x="7046" y="17333"/>
                  </a:lnTo>
                  <a:lnTo>
                    <a:pt x="7116" y="17308"/>
                  </a:lnTo>
                  <a:lnTo>
                    <a:pt x="7200" y="17277"/>
                  </a:lnTo>
                  <a:lnTo>
                    <a:pt x="7294" y="17240"/>
                  </a:lnTo>
                  <a:lnTo>
                    <a:pt x="7397" y="17200"/>
                  </a:lnTo>
                  <a:lnTo>
                    <a:pt x="7507" y="17156"/>
                  </a:lnTo>
                  <a:lnTo>
                    <a:pt x="7621" y="17112"/>
                  </a:lnTo>
                  <a:lnTo>
                    <a:pt x="7734" y="17066"/>
                  </a:lnTo>
                  <a:lnTo>
                    <a:pt x="7846" y="17021"/>
                  </a:lnTo>
                  <a:lnTo>
                    <a:pt x="7955" y="16977"/>
                  </a:lnTo>
                  <a:lnTo>
                    <a:pt x="8057" y="16937"/>
                  </a:lnTo>
                  <a:lnTo>
                    <a:pt x="8148" y="16899"/>
                  </a:lnTo>
                  <a:lnTo>
                    <a:pt x="8228" y="16867"/>
                  </a:lnTo>
                  <a:lnTo>
                    <a:pt x="8295" y="16841"/>
                  </a:lnTo>
                  <a:lnTo>
                    <a:pt x="8344" y="16821"/>
                  </a:lnTo>
                  <a:lnTo>
                    <a:pt x="8396" y="16799"/>
                  </a:lnTo>
                  <a:lnTo>
                    <a:pt x="8454" y="16778"/>
                  </a:lnTo>
                  <a:lnTo>
                    <a:pt x="8513" y="16755"/>
                  </a:lnTo>
                  <a:lnTo>
                    <a:pt x="8574" y="16731"/>
                  </a:lnTo>
                  <a:lnTo>
                    <a:pt x="8633" y="16707"/>
                  </a:lnTo>
                  <a:lnTo>
                    <a:pt x="8690" y="16682"/>
                  </a:lnTo>
                  <a:lnTo>
                    <a:pt x="8744" y="16658"/>
                  </a:lnTo>
                  <a:lnTo>
                    <a:pt x="8792" y="16633"/>
                  </a:lnTo>
                  <a:lnTo>
                    <a:pt x="8829" y="16621"/>
                  </a:lnTo>
                  <a:lnTo>
                    <a:pt x="8872" y="16605"/>
                  </a:lnTo>
                  <a:lnTo>
                    <a:pt x="8918" y="16587"/>
                  </a:lnTo>
                  <a:lnTo>
                    <a:pt x="8965" y="16565"/>
                  </a:lnTo>
                  <a:lnTo>
                    <a:pt x="9013" y="16543"/>
                  </a:lnTo>
                  <a:lnTo>
                    <a:pt x="9059" y="16522"/>
                  </a:lnTo>
                  <a:lnTo>
                    <a:pt x="9100" y="16502"/>
                  </a:lnTo>
                  <a:lnTo>
                    <a:pt x="9137" y="16485"/>
                  </a:lnTo>
                  <a:lnTo>
                    <a:pt x="9178" y="16465"/>
                  </a:lnTo>
                  <a:lnTo>
                    <a:pt x="9220" y="16447"/>
                  </a:lnTo>
                  <a:lnTo>
                    <a:pt x="9263" y="16429"/>
                  </a:lnTo>
                  <a:lnTo>
                    <a:pt x="9304" y="16409"/>
                  </a:lnTo>
                  <a:lnTo>
                    <a:pt x="9346" y="16391"/>
                  </a:lnTo>
                  <a:lnTo>
                    <a:pt x="9388" y="16371"/>
                  </a:lnTo>
                  <a:lnTo>
                    <a:pt x="9430" y="16352"/>
                  </a:lnTo>
                  <a:lnTo>
                    <a:pt x="9471" y="16331"/>
                  </a:lnTo>
                  <a:lnTo>
                    <a:pt x="9550" y="16292"/>
                  </a:lnTo>
                  <a:lnTo>
                    <a:pt x="9633" y="16254"/>
                  </a:lnTo>
                  <a:lnTo>
                    <a:pt x="9720" y="16214"/>
                  </a:lnTo>
                  <a:lnTo>
                    <a:pt x="9807" y="16173"/>
                  </a:lnTo>
                  <a:lnTo>
                    <a:pt x="9894" y="16132"/>
                  </a:lnTo>
                  <a:lnTo>
                    <a:pt x="9978" y="16091"/>
                  </a:lnTo>
                  <a:lnTo>
                    <a:pt x="10018" y="16069"/>
                  </a:lnTo>
                  <a:lnTo>
                    <a:pt x="10057" y="16048"/>
                  </a:lnTo>
                  <a:lnTo>
                    <a:pt x="10093" y="16026"/>
                  </a:lnTo>
                  <a:lnTo>
                    <a:pt x="10129" y="16004"/>
                  </a:lnTo>
                  <a:lnTo>
                    <a:pt x="10153" y="15994"/>
                  </a:lnTo>
                  <a:lnTo>
                    <a:pt x="10184" y="15979"/>
                  </a:lnTo>
                  <a:lnTo>
                    <a:pt x="10220" y="15962"/>
                  </a:lnTo>
                  <a:lnTo>
                    <a:pt x="10263" y="15939"/>
                  </a:lnTo>
                  <a:lnTo>
                    <a:pt x="10363" y="15886"/>
                  </a:lnTo>
                  <a:lnTo>
                    <a:pt x="10482" y="15821"/>
                  </a:lnTo>
                  <a:lnTo>
                    <a:pt x="10614" y="15748"/>
                  </a:lnTo>
                  <a:lnTo>
                    <a:pt x="10756" y="15669"/>
                  </a:lnTo>
                  <a:lnTo>
                    <a:pt x="10903" y="15584"/>
                  </a:lnTo>
                  <a:lnTo>
                    <a:pt x="11053" y="15498"/>
                  </a:lnTo>
                  <a:lnTo>
                    <a:pt x="11202" y="15411"/>
                  </a:lnTo>
                  <a:lnTo>
                    <a:pt x="11344" y="15328"/>
                  </a:lnTo>
                  <a:lnTo>
                    <a:pt x="11477" y="15249"/>
                  </a:lnTo>
                  <a:lnTo>
                    <a:pt x="11597" y="15176"/>
                  </a:lnTo>
                  <a:lnTo>
                    <a:pt x="11700" y="15111"/>
                  </a:lnTo>
                  <a:lnTo>
                    <a:pt x="11781" y="15060"/>
                  </a:lnTo>
                  <a:lnTo>
                    <a:pt x="11813" y="15038"/>
                  </a:lnTo>
                  <a:lnTo>
                    <a:pt x="11838" y="15021"/>
                  </a:lnTo>
                  <a:lnTo>
                    <a:pt x="11857" y="15007"/>
                  </a:lnTo>
                  <a:lnTo>
                    <a:pt x="11867" y="14997"/>
                  </a:lnTo>
                  <a:lnTo>
                    <a:pt x="11879" y="14991"/>
                  </a:lnTo>
                  <a:lnTo>
                    <a:pt x="11898" y="14982"/>
                  </a:lnTo>
                  <a:lnTo>
                    <a:pt x="11919" y="14970"/>
                  </a:lnTo>
                  <a:lnTo>
                    <a:pt x="11947" y="14954"/>
                  </a:lnTo>
                  <a:lnTo>
                    <a:pt x="12012" y="14913"/>
                  </a:lnTo>
                  <a:lnTo>
                    <a:pt x="12090" y="14864"/>
                  </a:lnTo>
                  <a:lnTo>
                    <a:pt x="12179" y="14806"/>
                  </a:lnTo>
                  <a:lnTo>
                    <a:pt x="12276" y="14741"/>
                  </a:lnTo>
                  <a:lnTo>
                    <a:pt x="12379" y="14672"/>
                  </a:lnTo>
                  <a:lnTo>
                    <a:pt x="12485" y="14600"/>
                  </a:lnTo>
                  <a:lnTo>
                    <a:pt x="12590" y="14528"/>
                  </a:lnTo>
                  <a:lnTo>
                    <a:pt x="12694" y="14457"/>
                  </a:lnTo>
                  <a:lnTo>
                    <a:pt x="12791" y="14388"/>
                  </a:lnTo>
                  <a:lnTo>
                    <a:pt x="12883" y="14324"/>
                  </a:lnTo>
                  <a:lnTo>
                    <a:pt x="12963" y="14267"/>
                  </a:lnTo>
                  <a:lnTo>
                    <a:pt x="13031" y="14218"/>
                  </a:lnTo>
                  <a:lnTo>
                    <a:pt x="13083" y="14179"/>
                  </a:lnTo>
                  <a:lnTo>
                    <a:pt x="13116" y="14152"/>
                  </a:lnTo>
                  <a:lnTo>
                    <a:pt x="13131" y="14143"/>
                  </a:lnTo>
                  <a:lnTo>
                    <a:pt x="13152" y="14131"/>
                  </a:lnTo>
                  <a:lnTo>
                    <a:pt x="13179" y="14112"/>
                  </a:lnTo>
                  <a:lnTo>
                    <a:pt x="13212" y="14088"/>
                  </a:lnTo>
                  <a:lnTo>
                    <a:pt x="13294" y="14030"/>
                  </a:lnTo>
                  <a:lnTo>
                    <a:pt x="13392" y="13958"/>
                  </a:lnTo>
                  <a:lnTo>
                    <a:pt x="13505" y="13873"/>
                  </a:lnTo>
                  <a:lnTo>
                    <a:pt x="13628" y="13779"/>
                  </a:lnTo>
                  <a:lnTo>
                    <a:pt x="13758" y="13680"/>
                  </a:lnTo>
                  <a:lnTo>
                    <a:pt x="13891" y="13578"/>
                  </a:lnTo>
                  <a:lnTo>
                    <a:pt x="14024" y="13475"/>
                  </a:lnTo>
                  <a:lnTo>
                    <a:pt x="14153" y="13374"/>
                  </a:lnTo>
                  <a:lnTo>
                    <a:pt x="14274" y="13278"/>
                  </a:lnTo>
                  <a:lnTo>
                    <a:pt x="14385" y="13190"/>
                  </a:lnTo>
                  <a:lnTo>
                    <a:pt x="14481" y="13112"/>
                  </a:lnTo>
                  <a:lnTo>
                    <a:pt x="14559" y="13048"/>
                  </a:lnTo>
                  <a:lnTo>
                    <a:pt x="14590" y="13022"/>
                  </a:lnTo>
                  <a:lnTo>
                    <a:pt x="14615" y="13000"/>
                  </a:lnTo>
                  <a:lnTo>
                    <a:pt x="14634" y="12982"/>
                  </a:lnTo>
                  <a:lnTo>
                    <a:pt x="14645" y="12970"/>
                  </a:lnTo>
                  <a:lnTo>
                    <a:pt x="14658" y="12963"/>
                  </a:lnTo>
                  <a:lnTo>
                    <a:pt x="14673" y="12954"/>
                  </a:lnTo>
                  <a:lnTo>
                    <a:pt x="14690" y="12942"/>
                  </a:lnTo>
                  <a:lnTo>
                    <a:pt x="14708" y="12928"/>
                  </a:lnTo>
                  <a:lnTo>
                    <a:pt x="14751" y="12895"/>
                  </a:lnTo>
                  <a:lnTo>
                    <a:pt x="14802" y="12854"/>
                  </a:lnTo>
                  <a:lnTo>
                    <a:pt x="14857" y="12807"/>
                  </a:lnTo>
                  <a:lnTo>
                    <a:pt x="14917" y="12756"/>
                  </a:lnTo>
                  <a:lnTo>
                    <a:pt x="14979" y="12701"/>
                  </a:lnTo>
                  <a:lnTo>
                    <a:pt x="15044" y="12645"/>
                  </a:lnTo>
                  <a:lnTo>
                    <a:pt x="15110" y="12587"/>
                  </a:lnTo>
                  <a:lnTo>
                    <a:pt x="15175" y="12530"/>
                  </a:lnTo>
                  <a:lnTo>
                    <a:pt x="15238" y="12475"/>
                  </a:lnTo>
                  <a:lnTo>
                    <a:pt x="15298" y="12421"/>
                  </a:lnTo>
                  <a:lnTo>
                    <a:pt x="15354" y="12372"/>
                  </a:lnTo>
                  <a:lnTo>
                    <a:pt x="15405" y="12328"/>
                  </a:lnTo>
                  <a:lnTo>
                    <a:pt x="15451" y="12291"/>
                  </a:lnTo>
                  <a:lnTo>
                    <a:pt x="15487" y="12261"/>
                  </a:lnTo>
                  <a:lnTo>
                    <a:pt x="15508" y="12245"/>
                  </a:lnTo>
                  <a:lnTo>
                    <a:pt x="15520" y="12233"/>
                  </a:lnTo>
                  <a:lnTo>
                    <a:pt x="15534" y="12220"/>
                  </a:lnTo>
                  <a:lnTo>
                    <a:pt x="15555" y="12200"/>
                  </a:lnTo>
                  <a:lnTo>
                    <a:pt x="15765" y="12013"/>
                  </a:lnTo>
                  <a:lnTo>
                    <a:pt x="15798" y="11979"/>
                  </a:lnTo>
                  <a:lnTo>
                    <a:pt x="15830" y="11947"/>
                  </a:lnTo>
                  <a:lnTo>
                    <a:pt x="15863" y="11915"/>
                  </a:lnTo>
                  <a:lnTo>
                    <a:pt x="15895" y="11884"/>
                  </a:lnTo>
                  <a:lnTo>
                    <a:pt x="15927" y="11853"/>
                  </a:lnTo>
                  <a:lnTo>
                    <a:pt x="15959" y="11823"/>
                  </a:lnTo>
                  <a:lnTo>
                    <a:pt x="15992" y="11790"/>
                  </a:lnTo>
                  <a:lnTo>
                    <a:pt x="16025" y="11758"/>
                  </a:lnTo>
                  <a:lnTo>
                    <a:pt x="16052" y="11733"/>
                  </a:lnTo>
                  <a:lnTo>
                    <a:pt x="16089" y="11696"/>
                  </a:lnTo>
                  <a:lnTo>
                    <a:pt x="16136" y="11649"/>
                  </a:lnTo>
                  <a:lnTo>
                    <a:pt x="16190" y="11595"/>
                  </a:lnTo>
                  <a:lnTo>
                    <a:pt x="16248" y="11535"/>
                  </a:lnTo>
                  <a:lnTo>
                    <a:pt x="16311" y="11470"/>
                  </a:lnTo>
                  <a:lnTo>
                    <a:pt x="16377" y="11403"/>
                  </a:lnTo>
                  <a:lnTo>
                    <a:pt x="16443" y="11335"/>
                  </a:lnTo>
                  <a:lnTo>
                    <a:pt x="16508" y="11268"/>
                  </a:lnTo>
                  <a:lnTo>
                    <a:pt x="16571" y="11202"/>
                  </a:lnTo>
                  <a:lnTo>
                    <a:pt x="16629" y="11140"/>
                  </a:lnTo>
                  <a:lnTo>
                    <a:pt x="16681" y="11084"/>
                  </a:lnTo>
                  <a:lnTo>
                    <a:pt x="16726" y="11036"/>
                  </a:lnTo>
                  <a:lnTo>
                    <a:pt x="16761" y="10997"/>
                  </a:lnTo>
                  <a:lnTo>
                    <a:pt x="16786" y="10969"/>
                  </a:lnTo>
                  <a:lnTo>
                    <a:pt x="16797" y="10953"/>
                  </a:lnTo>
                  <a:lnTo>
                    <a:pt x="16818" y="10935"/>
                  </a:lnTo>
                  <a:lnTo>
                    <a:pt x="16837" y="10915"/>
                  </a:lnTo>
                  <a:lnTo>
                    <a:pt x="16856" y="10896"/>
                  </a:lnTo>
                  <a:lnTo>
                    <a:pt x="16874" y="10875"/>
                  </a:lnTo>
                  <a:lnTo>
                    <a:pt x="16908" y="10833"/>
                  </a:lnTo>
                  <a:lnTo>
                    <a:pt x="16943" y="10789"/>
                  </a:lnTo>
                  <a:lnTo>
                    <a:pt x="17006" y="10707"/>
                  </a:lnTo>
                  <a:lnTo>
                    <a:pt x="17067" y="10626"/>
                  </a:lnTo>
                  <a:lnTo>
                    <a:pt x="17128" y="10543"/>
                  </a:lnTo>
                  <a:lnTo>
                    <a:pt x="17185" y="10462"/>
                  </a:lnTo>
                  <a:lnTo>
                    <a:pt x="17214" y="10421"/>
                  </a:lnTo>
                  <a:lnTo>
                    <a:pt x="17241" y="10379"/>
                  </a:lnTo>
                  <a:lnTo>
                    <a:pt x="17269" y="10337"/>
                  </a:lnTo>
                  <a:lnTo>
                    <a:pt x="17295" y="10296"/>
                  </a:lnTo>
                  <a:lnTo>
                    <a:pt x="17321" y="10254"/>
                  </a:lnTo>
                  <a:lnTo>
                    <a:pt x="17347" y="10211"/>
                  </a:lnTo>
                  <a:lnTo>
                    <a:pt x="17372" y="10169"/>
                  </a:lnTo>
                  <a:lnTo>
                    <a:pt x="17396" y="10125"/>
                  </a:lnTo>
                  <a:lnTo>
                    <a:pt x="17419" y="10081"/>
                  </a:lnTo>
                  <a:lnTo>
                    <a:pt x="17442" y="10037"/>
                  </a:lnTo>
                  <a:lnTo>
                    <a:pt x="17463" y="9992"/>
                  </a:lnTo>
                  <a:lnTo>
                    <a:pt x="17485" y="9946"/>
                  </a:lnTo>
                  <a:lnTo>
                    <a:pt x="17505" y="9900"/>
                  </a:lnTo>
                  <a:lnTo>
                    <a:pt x="17524" y="9853"/>
                  </a:lnTo>
                  <a:lnTo>
                    <a:pt x="17543" y="9805"/>
                  </a:lnTo>
                  <a:lnTo>
                    <a:pt x="17561" y="9757"/>
                  </a:lnTo>
                  <a:lnTo>
                    <a:pt x="17578" y="9708"/>
                  </a:lnTo>
                  <a:lnTo>
                    <a:pt x="17594" y="9657"/>
                  </a:lnTo>
                  <a:lnTo>
                    <a:pt x="17609" y="9606"/>
                  </a:lnTo>
                  <a:lnTo>
                    <a:pt x="17622" y="9553"/>
                  </a:lnTo>
                  <a:lnTo>
                    <a:pt x="17636" y="9501"/>
                  </a:lnTo>
                  <a:lnTo>
                    <a:pt x="17648" y="9446"/>
                  </a:lnTo>
                  <a:lnTo>
                    <a:pt x="17659" y="9391"/>
                  </a:lnTo>
                  <a:lnTo>
                    <a:pt x="17669" y="9334"/>
                  </a:lnTo>
                  <a:lnTo>
                    <a:pt x="17673" y="9309"/>
                  </a:lnTo>
                  <a:lnTo>
                    <a:pt x="17675" y="9283"/>
                  </a:lnTo>
                  <a:lnTo>
                    <a:pt x="17675" y="9255"/>
                  </a:lnTo>
                  <a:lnTo>
                    <a:pt x="17674" y="9226"/>
                  </a:lnTo>
                  <a:lnTo>
                    <a:pt x="17672" y="9196"/>
                  </a:lnTo>
                  <a:lnTo>
                    <a:pt x="17669" y="9165"/>
                  </a:lnTo>
                  <a:lnTo>
                    <a:pt x="17665" y="9133"/>
                  </a:lnTo>
                  <a:lnTo>
                    <a:pt x="17659" y="9101"/>
                  </a:lnTo>
                  <a:lnTo>
                    <a:pt x="17653" y="9068"/>
                  </a:lnTo>
                  <a:lnTo>
                    <a:pt x="17645" y="9034"/>
                  </a:lnTo>
                  <a:lnTo>
                    <a:pt x="17637" y="8999"/>
                  </a:lnTo>
                  <a:lnTo>
                    <a:pt x="17629" y="8965"/>
                  </a:lnTo>
                  <a:lnTo>
                    <a:pt x="17609" y="8895"/>
                  </a:lnTo>
                  <a:lnTo>
                    <a:pt x="17587" y="8825"/>
                  </a:lnTo>
                  <a:lnTo>
                    <a:pt x="17563" y="8757"/>
                  </a:lnTo>
                  <a:lnTo>
                    <a:pt x="17539" y="8689"/>
                  </a:lnTo>
                  <a:lnTo>
                    <a:pt x="17513" y="8624"/>
                  </a:lnTo>
                  <a:lnTo>
                    <a:pt x="17487" y="8563"/>
                  </a:lnTo>
                  <a:lnTo>
                    <a:pt x="17462" y="8506"/>
                  </a:lnTo>
                  <a:lnTo>
                    <a:pt x="17437" y="8455"/>
                  </a:lnTo>
                  <a:lnTo>
                    <a:pt x="17415" y="8408"/>
                  </a:lnTo>
                  <a:lnTo>
                    <a:pt x="17394" y="8369"/>
                  </a:lnTo>
                  <a:lnTo>
                    <a:pt x="17360" y="8310"/>
                  </a:lnTo>
                  <a:lnTo>
                    <a:pt x="17328" y="8254"/>
                  </a:lnTo>
                  <a:lnTo>
                    <a:pt x="17297" y="8203"/>
                  </a:lnTo>
                  <a:lnTo>
                    <a:pt x="17268" y="8155"/>
                  </a:lnTo>
                  <a:lnTo>
                    <a:pt x="17239" y="8109"/>
                  </a:lnTo>
                  <a:lnTo>
                    <a:pt x="17210" y="8066"/>
                  </a:lnTo>
                  <a:lnTo>
                    <a:pt x="17182" y="8023"/>
                  </a:lnTo>
                  <a:lnTo>
                    <a:pt x="17153" y="7981"/>
                  </a:lnTo>
                  <a:lnTo>
                    <a:pt x="17123" y="7941"/>
                  </a:lnTo>
                  <a:lnTo>
                    <a:pt x="17093" y="7900"/>
                  </a:lnTo>
                  <a:lnTo>
                    <a:pt x="17062" y="7858"/>
                  </a:lnTo>
                  <a:lnTo>
                    <a:pt x="17029" y="7816"/>
                  </a:lnTo>
                  <a:lnTo>
                    <a:pt x="16958" y="7727"/>
                  </a:lnTo>
                  <a:lnTo>
                    <a:pt x="16877" y="7627"/>
                  </a:lnTo>
                  <a:lnTo>
                    <a:pt x="16843" y="7585"/>
                  </a:lnTo>
                  <a:lnTo>
                    <a:pt x="16805" y="7540"/>
                  </a:lnTo>
                  <a:lnTo>
                    <a:pt x="16766" y="7493"/>
                  </a:lnTo>
                  <a:lnTo>
                    <a:pt x="16725" y="7446"/>
                  </a:lnTo>
                  <a:lnTo>
                    <a:pt x="16641" y="7350"/>
                  </a:lnTo>
                  <a:lnTo>
                    <a:pt x="16551" y="7253"/>
                  </a:lnTo>
                  <a:lnTo>
                    <a:pt x="16462" y="7157"/>
                  </a:lnTo>
                  <a:lnTo>
                    <a:pt x="16373" y="7065"/>
                  </a:lnTo>
                  <a:lnTo>
                    <a:pt x="16287" y="6978"/>
                  </a:lnTo>
                  <a:lnTo>
                    <a:pt x="16207" y="6899"/>
                  </a:lnTo>
                  <a:lnTo>
                    <a:pt x="16179" y="6872"/>
                  </a:lnTo>
                  <a:lnTo>
                    <a:pt x="16153" y="6842"/>
                  </a:lnTo>
                  <a:lnTo>
                    <a:pt x="16127" y="6811"/>
                  </a:lnTo>
                  <a:lnTo>
                    <a:pt x="16099" y="6779"/>
                  </a:lnTo>
                  <a:lnTo>
                    <a:pt x="16071" y="6747"/>
                  </a:lnTo>
                  <a:lnTo>
                    <a:pt x="16042" y="6715"/>
                  </a:lnTo>
                  <a:lnTo>
                    <a:pt x="16011" y="6683"/>
                  </a:lnTo>
                  <a:lnTo>
                    <a:pt x="15979" y="6652"/>
                  </a:lnTo>
                  <a:lnTo>
                    <a:pt x="14313" y="5186"/>
                  </a:lnTo>
                  <a:lnTo>
                    <a:pt x="14230" y="5121"/>
                  </a:lnTo>
                  <a:lnTo>
                    <a:pt x="14144" y="5052"/>
                  </a:lnTo>
                  <a:lnTo>
                    <a:pt x="14058" y="4981"/>
                  </a:lnTo>
                  <a:lnTo>
                    <a:pt x="13972" y="4911"/>
                  </a:lnTo>
                  <a:lnTo>
                    <a:pt x="13885" y="4840"/>
                  </a:lnTo>
                  <a:lnTo>
                    <a:pt x="13797" y="4769"/>
                  </a:lnTo>
                  <a:lnTo>
                    <a:pt x="13709" y="4700"/>
                  </a:lnTo>
                  <a:lnTo>
                    <a:pt x="13622" y="4634"/>
                  </a:lnTo>
                  <a:lnTo>
                    <a:pt x="13528" y="4565"/>
                  </a:lnTo>
                  <a:lnTo>
                    <a:pt x="13437" y="4496"/>
                  </a:lnTo>
                  <a:lnTo>
                    <a:pt x="13348" y="4430"/>
                  </a:lnTo>
                  <a:lnTo>
                    <a:pt x="13259" y="4364"/>
                  </a:lnTo>
                  <a:lnTo>
                    <a:pt x="13172" y="4299"/>
                  </a:lnTo>
                  <a:lnTo>
                    <a:pt x="13085" y="4234"/>
                  </a:lnTo>
                  <a:lnTo>
                    <a:pt x="12999" y="4170"/>
                  </a:lnTo>
                  <a:lnTo>
                    <a:pt x="12913" y="4107"/>
                  </a:lnTo>
                  <a:lnTo>
                    <a:pt x="12826" y="4043"/>
                  </a:lnTo>
                  <a:lnTo>
                    <a:pt x="12738" y="3980"/>
                  </a:lnTo>
                  <a:lnTo>
                    <a:pt x="12650" y="3916"/>
                  </a:lnTo>
                  <a:lnTo>
                    <a:pt x="12559" y="3852"/>
                  </a:lnTo>
                  <a:lnTo>
                    <a:pt x="12468" y="3787"/>
                  </a:lnTo>
                  <a:lnTo>
                    <a:pt x="12373" y="3722"/>
                  </a:lnTo>
                  <a:lnTo>
                    <a:pt x="12276" y="3655"/>
                  </a:lnTo>
                  <a:lnTo>
                    <a:pt x="12177" y="3589"/>
                  </a:lnTo>
                  <a:lnTo>
                    <a:pt x="12083" y="3525"/>
                  </a:lnTo>
                  <a:lnTo>
                    <a:pt x="11988" y="3463"/>
                  </a:lnTo>
                  <a:lnTo>
                    <a:pt x="11893" y="3402"/>
                  </a:lnTo>
                  <a:lnTo>
                    <a:pt x="11798" y="3340"/>
                  </a:lnTo>
                  <a:lnTo>
                    <a:pt x="11702" y="3280"/>
                  </a:lnTo>
                  <a:lnTo>
                    <a:pt x="11606" y="3219"/>
                  </a:lnTo>
                  <a:lnTo>
                    <a:pt x="11509" y="3158"/>
                  </a:lnTo>
                  <a:lnTo>
                    <a:pt x="11411" y="3097"/>
                  </a:lnTo>
                  <a:lnTo>
                    <a:pt x="11318" y="3037"/>
                  </a:lnTo>
                  <a:lnTo>
                    <a:pt x="11222" y="2979"/>
                  </a:lnTo>
                  <a:lnTo>
                    <a:pt x="11125" y="2920"/>
                  </a:lnTo>
                  <a:lnTo>
                    <a:pt x="11028" y="2863"/>
                  </a:lnTo>
                  <a:lnTo>
                    <a:pt x="10930" y="2806"/>
                  </a:lnTo>
                  <a:lnTo>
                    <a:pt x="10831" y="2749"/>
                  </a:lnTo>
                  <a:lnTo>
                    <a:pt x="10732" y="2692"/>
                  </a:lnTo>
                  <a:lnTo>
                    <a:pt x="10631" y="2635"/>
                  </a:lnTo>
                  <a:lnTo>
                    <a:pt x="10529" y="2579"/>
                  </a:lnTo>
                  <a:lnTo>
                    <a:pt x="10427" y="2523"/>
                  </a:lnTo>
                  <a:lnTo>
                    <a:pt x="10326" y="2468"/>
                  </a:lnTo>
                  <a:lnTo>
                    <a:pt x="10223" y="2413"/>
                  </a:lnTo>
                  <a:lnTo>
                    <a:pt x="10120" y="2359"/>
                  </a:lnTo>
                  <a:lnTo>
                    <a:pt x="10015" y="2305"/>
                  </a:lnTo>
                  <a:lnTo>
                    <a:pt x="9911" y="2251"/>
                  </a:lnTo>
                  <a:lnTo>
                    <a:pt x="9807" y="2198"/>
                  </a:lnTo>
                  <a:lnTo>
                    <a:pt x="9735" y="2162"/>
                  </a:lnTo>
                  <a:lnTo>
                    <a:pt x="9660" y="2124"/>
                  </a:lnTo>
                  <a:lnTo>
                    <a:pt x="9583" y="2086"/>
                  </a:lnTo>
                  <a:lnTo>
                    <a:pt x="9504" y="2047"/>
                  </a:lnTo>
                  <a:lnTo>
                    <a:pt x="9423" y="2010"/>
                  </a:lnTo>
                  <a:lnTo>
                    <a:pt x="9340" y="1971"/>
                  </a:lnTo>
                  <a:lnTo>
                    <a:pt x="9258" y="1932"/>
                  </a:lnTo>
                  <a:lnTo>
                    <a:pt x="9174" y="1893"/>
                  </a:lnTo>
                  <a:lnTo>
                    <a:pt x="9091" y="1855"/>
                  </a:lnTo>
                  <a:lnTo>
                    <a:pt x="9006" y="1816"/>
                  </a:lnTo>
                  <a:lnTo>
                    <a:pt x="8923" y="1780"/>
                  </a:lnTo>
                  <a:lnTo>
                    <a:pt x="8840" y="1743"/>
                  </a:lnTo>
                  <a:lnTo>
                    <a:pt x="8759" y="1707"/>
                  </a:lnTo>
                  <a:lnTo>
                    <a:pt x="8679" y="1673"/>
                  </a:lnTo>
                  <a:lnTo>
                    <a:pt x="8600" y="1640"/>
                  </a:lnTo>
                  <a:lnTo>
                    <a:pt x="8523" y="1608"/>
                  </a:lnTo>
                  <a:lnTo>
                    <a:pt x="8472" y="1587"/>
                  </a:lnTo>
                  <a:lnTo>
                    <a:pt x="8417" y="1562"/>
                  </a:lnTo>
                  <a:lnTo>
                    <a:pt x="8360" y="1537"/>
                  </a:lnTo>
                  <a:lnTo>
                    <a:pt x="8300" y="1511"/>
                  </a:lnTo>
                  <a:lnTo>
                    <a:pt x="8242" y="1485"/>
                  </a:lnTo>
                  <a:lnTo>
                    <a:pt x="8184" y="1461"/>
                  </a:lnTo>
                  <a:lnTo>
                    <a:pt x="8156" y="1451"/>
                  </a:lnTo>
                  <a:lnTo>
                    <a:pt x="8129" y="1442"/>
                  </a:lnTo>
                  <a:lnTo>
                    <a:pt x="8102" y="1433"/>
                  </a:lnTo>
                  <a:lnTo>
                    <a:pt x="8078" y="1426"/>
                  </a:ln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2118400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blurRad="254000" dist="63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6400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炒菜技巧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6400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掌握炒菜火候，如清炒时蔬，大火快炒，保持蔬菜脆嫩。
学习调味方法，如宫保鸡丁，酸甜咸辣适中，平衡口味。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866783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866787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071649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20032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820036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613649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613649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blurRad="254000" dist="63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9649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烧菜方法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29649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学习红烧肉制作，掌握炖煮火候，使肉质软糯入味。
了解烧菜搭配，如烧茄子搭配蒜末，提升风味。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024900" y="4363407"/>
            <a:ext cx="36000" cy="90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773283" y="5114703"/>
            <a:ext cx="539235" cy="53923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773287" y="5245820"/>
            <a:ext cx="5334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566900" y="1610462"/>
            <a:ext cx="2952000" cy="2880000"/>
          </a:xfrm>
          <a:prstGeom prst="roundRect">
            <a:avLst>
              <a:gd name="adj" fmla="val 818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566900" y="1666032"/>
            <a:ext cx="2952000" cy="3060000"/>
          </a:xfrm>
          <a:prstGeom prst="roundRect">
            <a:avLst>
              <a:gd name="adj" fmla="val 8187"/>
            </a:avLst>
          </a:prstGeom>
          <a:solidFill>
            <a:schemeClr val="bg1"/>
          </a:solidFill>
          <a:ln w="12700" cap="rnd">
            <a:noFill/>
            <a:round/>
            <a:headEnd/>
            <a:tailEnd/>
          </a:ln>
          <a:effectLst>
            <a:outerShdw blurRad="254000" dist="63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782900" y="1874314"/>
            <a:ext cx="2520000" cy="54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凉菜制作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782900" y="2488735"/>
            <a:ext cx="252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学习凉拌黄瓜、凉拌木耳等凉菜制作，掌握腌制时间和调料比例。
了解凉菜搭配，如凉拌海带丝搭配胡萝卜丝，清爽开胃。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菜品制作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 flipV="1">
            <a:off x="6989619" y="1331771"/>
            <a:ext cx="13914786" cy="13914786"/>
          </a:xfrm>
          <a:prstGeom prst="blockArc">
            <a:avLst>
              <a:gd name="adj1" fmla="val 20980961"/>
              <a:gd name="adj2" fmla="val 6967790"/>
              <a:gd name="adj3" fmla="val 24076"/>
            </a:avLst>
          </a:prstGeom>
          <a:solidFill>
            <a:schemeClr val="bg1">
              <a:lumMod val="95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420514" y="1522186"/>
            <a:ext cx="2841027" cy="28410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38414" y="0"/>
            <a:ext cx="1874671" cy="29521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02C1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8414" y="3183954"/>
            <a:ext cx="4317725" cy="246041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营养搭配与健康饮食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6582" y="2749352"/>
            <a:ext cx="387636" cy="386694"/>
          </a:xfrm>
          <a:custGeom>
            <a:avLst/>
            <a:gdLst>
              <a:gd name="connsiteX0" fmla="*/ 339916 w 993944"/>
              <a:gd name="connsiteY0" fmla="*/ 447401 h 991544"/>
              <a:gd name="connsiteX1" fmla="*/ 664749 w 993944"/>
              <a:gd name="connsiteY1" fmla="*/ 447401 h 991544"/>
              <a:gd name="connsiteX2" fmla="*/ 670199 w 993944"/>
              <a:gd name="connsiteY2" fmla="*/ 447401 h 991544"/>
              <a:gd name="connsiteX3" fmla="*/ 676249 w 993944"/>
              <a:gd name="connsiteY3" fmla="*/ 446632 h 991544"/>
              <a:gd name="connsiteX4" fmla="*/ 671447 w 993944"/>
              <a:gd name="connsiteY4" fmla="*/ 442551 h 991544"/>
              <a:gd name="connsiteX5" fmla="*/ 646071 w 993944"/>
              <a:gd name="connsiteY5" fmla="*/ 422864 h 991544"/>
              <a:gd name="connsiteX6" fmla="*/ 620838 w 993944"/>
              <a:gd name="connsiteY6" fmla="*/ 400680 h 991544"/>
              <a:gd name="connsiteX7" fmla="*/ 598198 w 993944"/>
              <a:gd name="connsiteY7" fmla="*/ 378545 h 991544"/>
              <a:gd name="connsiteX8" fmla="*/ 584321 w 993944"/>
              <a:gd name="connsiteY8" fmla="*/ 363107 h 991544"/>
              <a:gd name="connsiteX9" fmla="*/ 576494 w 993944"/>
              <a:gd name="connsiteY9" fmla="*/ 354200 h 991544"/>
              <a:gd name="connsiteX10" fmla="*/ 549365 w 993944"/>
              <a:gd name="connsiteY10" fmla="*/ 319580 h 991544"/>
              <a:gd name="connsiteX11" fmla="*/ 523628 w 993944"/>
              <a:gd name="connsiteY11" fmla="*/ 280303 h 991544"/>
              <a:gd name="connsiteX12" fmla="*/ 512920 w 993944"/>
              <a:gd name="connsiteY12" fmla="*/ 261360 h 991544"/>
              <a:gd name="connsiteX13" fmla="*/ 505718 w 993944"/>
              <a:gd name="connsiteY13" fmla="*/ 247819 h 991544"/>
              <a:gd name="connsiteX14" fmla="*/ 495130 w 993944"/>
              <a:gd name="connsiteY14" fmla="*/ 225468 h 991544"/>
              <a:gd name="connsiteX15" fmla="*/ 487928 w 993944"/>
              <a:gd name="connsiteY15" fmla="*/ 208662 h 991544"/>
              <a:gd name="connsiteX16" fmla="*/ 480533 w 993944"/>
              <a:gd name="connsiteY16" fmla="*/ 189791 h 991544"/>
              <a:gd name="connsiteX17" fmla="*/ 471050 w 993944"/>
              <a:gd name="connsiteY17" fmla="*/ 161677 h 991544"/>
              <a:gd name="connsiteX18" fmla="*/ 461230 w 993944"/>
              <a:gd name="connsiteY18" fmla="*/ 124921 h 991544"/>
              <a:gd name="connsiteX19" fmla="*/ 455108 w 993944"/>
              <a:gd name="connsiteY19" fmla="*/ 93446 h 991544"/>
              <a:gd name="connsiteX20" fmla="*/ 451555 w 993944"/>
              <a:gd name="connsiteY20" fmla="*/ 70542 h 991544"/>
              <a:gd name="connsiteX21" fmla="*/ 450115 w 993944"/>
              <a:gd name="connsiteY21" fmla="*/ 57793 h 991544"/>
              <a:gd name="connsiteX22" fmla="*/ 448554 w 993944"/>
              <a:gd name="connsiteY22" fmla="*/ 41108 h 991544"/>
              <a:gd name="connsiteX23" fmla="*/ 448554 w 993944"/>
              <a:gd name="connsiteY23" fmla="*/ 40123 h 991544"/>
              <a:gd name="connsiteX24" fmla="*/ 447450 w 993944"/>
              <a:gd name="connsiteY24" fmla="*/ 5527 h 991544"/>
              <a:gd name="connsiteX25" fmla="*/ 447450 w 993944"/>
              <a:gd name="connsiteY25" fmla="*/ 4063 h 991544"/>
              <a:gd name="connsiteX26" fmla="*/ 449610 w 993944"/>
              <a:gd name="connsiteY26" fmla="*/ 1854 h 991544"/>
              <a:gd name="connsiteX27" fmla="*/ 453572 w 993944"/>
              <a:gd name="connsiteY27" fmla="*/ 1854 h 991544"/>
              <a:gd name="connsiteX28" fmla="*/ 540242 w 993944"/>
              <a:gd name="connsiteY28" fmla="*/ 1854 h 991544"/>
              <a:gd name="connsiteX29" fmla="*/ 546460 w 993944"/>
              <a:gd name="connsiteY29" fmla="*/ 8144 h 991544"/>
              <a:gd name="connsiteX30" fmla="*/ 547180 w 993944"/>
              <a:gd name="connsiteY30" fmla="*/ 20460 h 991544"/>
              <a:gd name="connsiteX31" fmla="*/ 547372 w 993944"/>
              <a:gd name="connsiteY31" fmla="*/ 26390 h 991544"/>
              <a:gd name="connsiteX32" fmla="*/ 548213 w 993944"/>
              <a:gd name="connsiteY32" fmla="*/ 38203 h 991544"/>
              <a:gd name="connsiteX33" fmla="*/ 548357 w 993944"/>
              <a:gd name="connsiteY33" fmla="*/ 40603 h 991544"/>
              <a:gd name="connsiteX34" fmla="*/ 550109 w 993944"/>
              <a:gd name="connsiteY34" fmla="*/ 58250 h 991544"/>
              <a:gd name="connsiteX35" fmla="*/ 553182 w 993944"/>
              <a:gd name="connsiteY35" fmla="*/ 78753 h 991544"/>
              <a:gd name="connsiteX36" fmla="*/ 559617 w 993944"/>
              <a:gd name="connsiteY36" fmla="*/ 110180 h 991544"/>
              <a:gd name="connsiteX37" fmla="*/ 573157 w 993944"/>
              <a:gd name="connsiteY37" fmla="*/ 154619 h 991544"/>
              <a:gd name="connsiteX38" fmla="*/ 586746 w 993944"/>
              <a:gd name="connsiteY38" fmla="*/ 187510 h 991544"/>
              <a:gd name="connsiteX39" fmla="*/ 593732 w 993944"/>
              <a:gd name="connsiteY39" fmla="*/ 202276 h 991544"/>
              <a:gd name="connsiteX40" fmla="*/ 623551 w 993944"/>
              <a:gd name="connsiteY40" fmla="*/ 252405 h 991544"/>
              <a:gd name="connsiteX41" fmla="*/ 645638 w 993944"/>
              <a:gd name="connsiteY41" fmla="*/ 282175 h 991544"/>
              <a:gd name="connsiteX42" fmla="*/ 660451 w 993944"/>
              <a:gd name="connsiteY42" fmla="*/ 299437 h 991544"/>
              <a:gd name="connsiteX43" fmla="*/ 688829 w 993944"/>
              <a:gd name="connsiteY43" fmla="*/ 328439 h 991544"/>
              <a:gd name="connsiteX44" fmla="*/ 702178 w 993944"/>
              <a:gd name="connsiteY44" fmla="*/ 340179 h 991544"/>
              <a:gd name="connsiteX45" fmla="*/ 719752 w 993944"/>
              <a:gd name="connsiteY45" fmla="*/ 354584 h 991544"/>
              <a:gd name="connsiteX46" fmla="*/ 730316 w 993944"/>
              <a:gd name="connsiteY46" fmla="*/ 362723 h 991544"/>
              <a:gd name="connsiteX47" fmla="*/ 770002 w 993944"/>
              <a:gd name="connsiteY47" fmla="*/ 388580 h 991544"/>
              <a:gd name="connsiteX48" fmla="*/ 817418 w 993944"/>
              <a:gd name="connsiteY48" fmla="*/ 412228 h 991544"/>
              <a:gd name="connsiteX49" fmla="*/ 857728 w 993944"/>
              <a:gd name="connsiteY49" fmla="*/ 427186 h 991544"/>
              <a:gd name="connsiteX50" fmla="*/ 902215 w 993944"/>
              <a:gd name="connsiteY50" fmla="*/ 438590 h 991544"/>
              <a:gd name="connsiteX51" fmla="*/ 920630 w 993944"/>
              <a:gd name="connsiteY51" fmla="*/ 442119 h 991544"/>
              <a:gd name="connsiteX52" fmla="*/ 938708 w 993944"/>
              <a:gd name="connsiteY52" fmla="*/ 444520 h 991544"/>
              <a:gd name="connsiteX53" fmla="*/ 952921 w 993944"/>
              <a:gd name="connsiteY53" fmla="*/ 446152 h 991544"/>
              <a:gd name="connsiteX54" fmla="*/ 956378 w 993944"/>
              <a:gd name="connsiteY54" fmla="*/ 446368 h 991544"/>
              <a:gd name="connsiteX55" fmla="*/ 967206 w 993944"/>
              <a:gd name="connsiteY55" fmla="*/ 447160 h 991544"/>
              <a:gd name="connsiteX56" fmla="*/ 973616 w 993944"/>
              <a:gd name="connsiteY56" fmla="*/ 447377 h 991544"/>
              <a:gd name="connsiteX57" fmla="*/ 989462 w 993944"/>
              <a:gd name="connsiteY57" fmla="*/ 447377 h 991544"/>
              <a:gd name="connsiteX58" fmla="*/ 992175 w 993944"/>
              <a:gd name="connsiteY58" fmla="*/ 450114 h 991544"/>
              <a:gd name="connsiteX59" fmla="*/ 992175 w 993944"/>
              <a:gd name="connsiteY59" fmla="*/ 453595 h 991544"/>
              <a:gd name="connsiteX60" fmla="*/ 992175 w 993944"/>
              <a:gd name="connsiteY60" fmla="*/ 540241 h 991544"/>
              <a:gd name="connsiteX61" fmla="*/ 985500 w 993944"/>
              <a:gd name="connsiteY61" fmla="*/ 547107 h 991544"/>
              <a:gd name="connsiteX62" fmla="*/ 969175 w 993944"/>
              <a:gd name="connsiteY62" fmla="*/ 547323 h 991544"/>
              <a:gd name="connsiteX63" fmla="*/ 960340 w 993944"/>
              <a:gd name="connsiteY63" fmla="*/ 548044 h 991544"/>
              <a:gd name="connsiteX64" fmla="*/ 958371 w 993944"/>
              <a:gd name="connsiteY64" fmla="*/ 548236 h 991544"/>
              <a:gd name="connsiteX65" fmla="*/ 942141 w 993944"/>
              <a:gd name="connsiteY65" fmla="*/ 549484 h 991544"/>
              <a:gd name="connsiteX66" fmla="*/ 917725 w 993944"/>
              <a:gd name="connsiteY66" fmla="*/ 552989 h 991544"/>
              <a:gd name="connsiteX67" fmla="*/ 875758 w 993944"/>
              <a:gd name="connsiteY67" fmla="*/ 562088 h 991544"/>
              <a:gd name="connsiteX68" fmla="*/ 788272 w 993944"/>
              <a:gd name="connsiteY68" fmla="*/ 595868 h 991544"/>
              <a:gd name="connsiteX69" fmla="*/ 754396 w 993944"/>
              <a:gd name="connsiteY69" fmla="*/ 615315 h 991544"/>
              <a:gd name="connsiteX70" fmla="*/ 723930 w 993944"/>
              <a:gd name="connsiteY70" fmla="*/ 636418 h 991544"/>
              <a:gd name="connsiteX71" fmla="*/ 705035 w 993944"/>
              <a:gd name="connsiteY71" fmla="*/ 651567 h 991544"/>
              <a:gd name="connsiteX72" fmla="*/ 663284 w 993944"/>
              <a:gd name="connsiteY72" fmla="*/ 691637 h 991544"/>
              <a:gd name="connsiteX73" fmla="*/ 648135 w 993944"/>
              <a:gd name="connsiteY73" fmla="*/ 709235 h 991544"/>
              <a:gd name="connsiteX74" fmla="*/ 632578 w 993944"/>
              <a:gd name="connsiteY74" fmla="*/ 729066 h 991544"/>
              <a:gd name="connsiteX75" fmla="*/ 614524 w 993944"/>
              <a:gd name="connsiteY75" fmla="*/ 755644 h 991544"/>
              <a:gd name="connsiteX76" fmla="*/ 589723 w 993944"/>
              <a:gd name="connsiteY76" fmla="*/ 800683 h 991544"/>
              <a:gd name="connsiteX77" fmla="*/ 575030 w 993944"/>
              <a:gd name="connsiteY77" fmla="*/ 835279 h 991544"/>
              <a:gd name="connsiteX78" fmla="*/ 566867 w 993944"/>
              <a:gd name="connsiteY78" fmla="*/ 859119 h 991544"/>
              <a:gd name="connsiteX79" fmla="*/ 555343 w 993944"/>
              <a:gd name="connsiteY79" fmla="*/ 904591 h 991544"/>
              <a:gd name="connsiteX80" fmla="*/ 550685 w 993944"/>
              <a:gd name="connsiteY80" fmla="*/ 930832 h 991544"/>
              <a:gd name="connsiteX81" fmla="*/ 549341 w 993944"/>
              <a:gd name="connsiteY81" fmla="*/ 943077 h 991544"/>
              <a:gd name="connsiteX82" fmla="*/ 547684 w 993944"/>
              <a:gd name="connsiteY82" fmla="*/ 959762 h 991544"/>
              <a:gd name="connsiteX83" fmla="*/ 547468 w 993944"/>
              <a:gd name="connsiteY83" fmla="*/ 964204 h 991544"/>
              <a:gd name="connsiteX84" fmla="*/ 546700 w 993944"/>
              <a:gd name="connsiteY84" fmla="*/ 977024 h 991544"/>
              <a:gd name="connsiteX85" fmla="*/ 546508 w 993944"/>
              <a:gd name="connsiteY85" fmla="*/ 985427 h 991544"/>
              <a:gd name="connsiteX86" fmla="*/ 546508 w 993944"/>
              <a:gd name="connsiteY86" fmla="*/ 989893 h 991544"/>
              <a:gd name="connsiteX87" fmla="*/ 544251 w 993944"/>
              <a:gd name="connsiteY87" fmla="*/ 992006 h 991544"/>
              <a:gd name="connsiteX88" fmla="*/ 540794 w 993944"/>
              <a:gd name="connsiteY88" fmla="*/ 992006 h 991544"/>
              <a:gd name="connsiteX89" fmla="*/ 453572 w 993944"/>
              <a:gd name="connsiteY89" fmla="*/ 992006 h 991544"/>
              <a:gd name="connsiteX90" fmla="*/ 447450 w 993944"/>
              <a:gd name="connsiteY90" fmla="*/ 985643 h 991544"/>
              <a:gd name="connsiteX91" fmla="*/ 447450 w 993944"/>
              <a:gd name="connsiteY91" fmla="*/ 975248 h 991544"/>
              <a:gd name="connsiteX92" fmla="*/ 447954 w 993944"/>
              <a:gd name="connsiteY92" fmla="*/ 969846 h 991544"/>
              <a:gd name="connsiteX93" fmla="*/ 448386 w 993944"/>
              <a:gd name="connsiteY93" fmla="*/ 960963 h 991544"/>
              <a:gd name="connsiteX94" fmla="*/ 449154 w 993944"/>
              <a:gd name="connsiteY94" fmla="*/ 951119 h 991544"/>
              <a:gd name="connsiteX95" fmla="*/ 449298 w 993944"/>
              <a:gd name="connsiteY95" fmla="*/ 949655 h 991544"/>
              <a:gd name="connsiteX96" fmla="*/ 450499 w 993944"/>
              <a:gd name="connsiteY96" fmla="*/ 933401 h 991544"/>
              <a:gd name="connsiteX97" fmla="*/ 452059 w 993944"/>
              <a:gd name="connsiteY97" fmla="*/ 921685 h 991544"/>
              <a:gd name="connsiteX98" fmla="*/ 454244 w 993944"/>
              <a:gd name="connsiteY98" fmla="*/ 906560 h 991544"/>
              <a:gd name="connsiteX99" fmla="*/ 457533 w 993944"/>
              <a:gd name="connsiteY99" fmla="*/ 887089 h 991544"/>
              <a:gd name="connsiteX100" fmla="*/ 465120 w 993944"/>
              <a:gd name="connsiteY100" fmla="*/ 853886 h 991544"/>
              <a:gd name="connsiteX101" fmla="*/ 482430 w 993944"/>
              <a:gd name="connsiteY101" fmla="*/ 799771 h 991544"/>
              <a:gd name="connsiteX102" fmla="*/ 499019 w 993944"/>
              <a:gd name="connsiteY102" fmla="*/ 760613 h 991544"/>
              <a:gd name="connsiteX103" fmla="*/ 517602 w 993944"/>
              <a:gd name="connsiteY103" fmla="*/ 724601 h 991544"/>
              <a:gd name="connsiteX104" fmla="*/ 539353 w 993944"/>
              <a:gd name="connsiteY104" fmla="*/ 689212 h 991544"/>
              <a:gd name="connsiteX105" fmla="*/ 566219 w 993944"/>
              <a:gd name="connsiteY105" fmla="*/ 652528 h 991544"/>
              <a:gd name="connsiteX106" fmla="*/ 584657 w 993944"/>
              <a:gd name="connsiteY106" fmla="*/ 630584 h 991544"/>
              <a:gd name="connsiteX107" fmla="*/ 602543 w 993944"/>
              <a:gd name="connsiteY107" fmla="*/ 611377 h 991544"/>
              <a:gd name="connsiteX108" fmla="*/ 615892 w 993944"/>
              <a:gd name="connsiteY108" fmla="*/ 598125 h 991544"/>
              <a:gd name="connsiteX109" fmla="*/ 633874 w 993944"/>
              <a:gd name="connsiteY109" fmla="*/ 581919 h 991544"/>
              <a:gd name="connsiteX110" fmla="*/ 649288 w 993944"/>
              <a:gd name="connsiteY110" fmla="*/ 568763 h 991544"/>
              <a:gd name="connsiteX111" fmla="*/ 668494 w 993944"/>
              <a:gd name="connsiteY111" fmla="*/ 553998 h 991544"/>
              <a:gd name="connsiteX112" fmla="*/ 675913 w 993944"/>
              <a:gd name="connsiteY112" fmla="*/ 548260 h 991544"/>
              <a:gd name="connsiteX113" fmla="*/ 676321 w 993944"/>
              <a:gd name="connsiteY113" fmla="*/ 547011 h 991544"/>
              <a:gd name="connsiteX114" fmla="*/ 675121 w 993944"/>
              <a:gd name="connsiteY114" fmla="*/ 546411 h 991544"/>
              <a:gd name="connsiteX115" fmla="*/ 673152 w 993944"/>
              <a:gd name="connsiteY115" fmla="*/ 546411 h 991544"/>
              <a:gd name="connsiteX116" fmla="*/ 665301 w 993944"/>
              <a:gd name="connsiteY116" fmla="*/ 547011 h 991544"/>
              <a:gd name="connsiteX117" fmla="*/ 12683 w 993944"/>
              <a:gd name="connsiteY117" fmla="*/ 547011 h 991544"/>
              <a:gd name="connsiteX118" fmla="*/ 3848 w 993944"/>
              <a:gd name="connsiteY118" fmla="*/ 546195 h 991544"/>
              <a:gd name="connsiteX119" fmla="*/ 1807 w 993944"/>
              <a:gd name="connsiteY119" fmla="*/ 543794 h 991544"/>
              <a:gd name="connsiteX120" fmla="*/ 1807 w 993944"/>
              <a:gd name="connsiteY120" fmla="*/ 539352 h 991544"/>
              <a:gd name="connsiteX121" fmla="*/ 1807 w 993944"/>
              <a:gd name="connsiteY121" fmla="*/ 454459 h 991544"/>
              <a:gd name="connsiteX122" fmla="*/ 8721 w 993944"/>
              <a:gd name="connsiteY122" fmla="*/ 447401 h 991544"/>
            </a:gdLst>
            <a:ahLst/>
            <a:cxnLst/>
            <a:rect l="l" t="t" r="r" b="b"/>
            <a:pathLst>
              <a:path w="993944" h="991544">
                <a:moveTo>
                  <a:pt x="339916" y="447401"/>
                </a:moveTo>
                <a:lnTo>
                  <a:pt x="664749" y="447401"/>
                </a:lnTo>
                <a:cubicBezTo>
                  <a:pt x="666574" y="447401"/>
                  <a:pt x="668398" y="447401"/>
                  <a:pt x="670199" y="447401"/>
                </a:cubicBezTo>
                <a:cubicBezTo>
                  <a:pt x="671999" y="447401"/>
                  <a:pt x="674400" y="448217"/>
                  <a:pt x="676249" y="446632"/>
                </a:cubicBezTo>
                <a:cubicBezTo>
                  <a:pt x="674893" y="445007"/>
                  <a:pt x="673270" y="443626"/>
                  <a:pt x="671447" y="442551"/>
                </a:cubicBezTo>
                <a:cubicBezTo>
                  <a:pt x="662924" y="436069"/>
                  <a:pt x="654281" y="429754"/>
                  <a:pt x="646071" y="422864"/>
                </a:cubicBezTo>
                <a:cubicBezTo>
                  <a:pt x="637860" y="415974"/>
                  <a:pt x="629145" y="408171"/>
                  <a:pt x="620838" y="400680"/>
                </a:cubicBezTo>
                <a:cubicBezTo>
                  <a:pt x="612987" y="393478"/>
                  <a:pt x="605592" y="386059"/>
                  <a:pt x="598198" y="378545"/>
                </a:cubicBezTo>
                <a:cubicBezTo>
                  <a:pt x="593396" y="373623"/>
                  <a:pt x="588955" y="368245"/>
                  <a:pt x="584321" y="363107"/>
                </a:cubicBezTo>
                <a:cubicBezTo>
                  <a:pt x="581680" y="360178"/>
                  <a:pt x="579039" y="357225"/>
                  <a:pt x="576494" y="354200"/>
                </a:cubicBezTo>
                <a:cubicBezTo>
                  <a:pt x="566987" y="342996"/>
                  <a:pt x="557943" y="331457"/>
                  <a:pt x="549365" y="319580"/>
                </a:cubicBezTo>
                <a:cubicBezTo>
                  <a:pt x="540218" y="306880"/>
                  <a:pt x="531695" y="293723"/>
                  <a:pt x="523628" y="280303"/>
                </a:cubicBezTo>
                <a:cubicBezTo>
                  <a:pt x="519907" y="274084"/>
                  <a:pt x="516426" y="267722"/>
                  <a:pt x="512920" y="261360"/>
                </a:cubicBezTo>
                <a:cubicBezTo>
                  <a:pt x="510519" y="256894"/>
                  <a:pt x="507999" y="252405"/>
                  <a:pt x="505718" y="247819"/>
                </a:cubicBezTo>
                <a:cubicBezTo>
                  <a:pt x="502093" y="240401"/>
                  <a:pt x="498515" y="232958"/>
                  <a:pt x="495130" y="225468"/>
                </a:cubicBezTo>
                <a:cubicBezTo>
                  <a:pt x="492609" y="219898"/>
                  <a:pt x="490328" y="214256"/>
                  <a:pt x="487928" y="208662"/>
                </a:cubicBezTo>
                <a:cubicBezTo>
                  <a:pt x="485383" y="202396"/>
                  <a:pt x="482838" y="196129"/>
                  <a:pt x="480533" y="189791"/>
                </a:cubicBezTo>
                <a:cubicBezTo>
                  <a:pt x="477148" y="180500"/>
                  <a:pt x="473883" y="171161"/>
                  <a:pt x="471050" y="161677"/>
                </a:cubicBezTo>
                <a:cubicBezTo>
                  <a:pt x="467449" y="149505"/>
                  <a:pt x="464063" y="137309"/>
                  <a:pt x="461230" y="124921"/>
                </a:cubicBezTo>
                <a:cubicBezTo>
                  <a:pt x="458830" y="114501"/>
                  <a:pt x="456621" y="104033"/>
                  <a:pt x="455108" y="93446"/>
                </a:cubicBezTo>
                <a:cubicBezTo>
                  <a:pt x="454004" y="85811"/>
                  <a:pt x="452395" y="78224"/>
                  <a:pt x="451555" y="70542"/>
                </a:cubicBezTo>
                <a:cubicBezTo>
                  <a:pt x="451099" y="66316"/>
                  <a:pt x="450667" y="62019"/>
                  <a:pt x="450115" y="57793"/>
                </a:cubicBezTo>
                <a:cubicBezTo>
                  <a:pt x="449394" y="52247"/>
                  <a:pt x="449874" y="46581"/>
                  <a:pt x="448554" y="41108"/>
                </a:cubicBezTo>
                <a:cubicBezTo>
                  <a:pt x="448518" y="40781"/>
                  <a:pt x="448518" y="40450"/>
                  <a:pt x="448554" y="40123"/>
                </a:cubicBezTo>
                <a:cubicBezTo>
                  <a:pt x="448818" y="28575"/>
                  <a:pt x="446897" y="17099"/>
                  <a:pt x="447450" y="5527"/>
                </a:cubicBezTo>
                <a:cubicBezTo>
                  <a:pt x="447450" y="5047"/>
                  <a:pt x="447450" y="4543"/>
                  <a:pt x="447450" y="4063"/>
                </a:cubicBezTo>
                <a:cubicBezTo>
                  <a:pt x="447618" y="2622"/>
                  <a:pt x="448170" y="1974"/>
                  <a:pt x="449610" y="1854"/>
                </a:cubicBezTo>
                <a:cubicBezTo>
                  <a:pt x="451051" y="1734"/>
                  <a:pt x="452251" y="1854"/>
                  <a:pt x="453572" y="1854"/>
                </a:cubicBezTo>
                <a:lnTo>
                  <a:pt x="540242" y="1854"/>
                </a:lnTo>
                <a:cubicBezTo>
                  <a:pt x="546676" y="1854"/>
                  <a:pt x="546436" y="1854"/>
                  <a:pt x="546460" y="8144"/>
                </a:cubicBezTo>
                <a:cubicBezTo>
                  <a:pt x="546256" y="12264"/>
                  <a:pt x="546496" y="16393"/>
                  <a:pt x="547180" y="20460"/>
                </a:cubicBezTo>
                <a:cubicBezTo>
                  <a:pt x="547425" y="22427"/>
                  <a:pt x="547490" y="24412"/>
                  <a:pt x="547372" y="26390"/>
                </a:cubicBezTo>
                <a:cubicBezTo>
                  <a:pt x="547147" y="30348"/>
                  <a:pt x="547430" y="34317"/>
                  <a:pt x="548213" y="38203"/>
                </a:cubicBezTo>
                <a:cubicBezTo>
                  <a:pt x="548352" y="38995"/>
                  <a:pt x="548402" y="39800"/>
                  <a:pt x="548357" y="40603"/>
                </a:cubicBezTo>
                <a:cubicBezTo>
                  <a:pt x="548604" y="46514"/>
                  <a:pt x="549190" y="52406"/>
                  <a:pt x="550109" y="58250"/>
                </a:cubicBezTo>
                <a:cubicBezTo>
                  <a:pt x="550974" y="65116"/>
                  <a:pt x="552030" y="71934"/>
                  <a:pt x="553182" y="78753"/>
                </a:cubicBezTo>
                <a:cubicBezTo>
                  <a:pt x="554959" y="89292"/>
                  <a:pt x="557072" y="99784"/>
                  <a:pt x="559617" y="110180"/>
                </a:cubicBezTo>
                <a:cubicBezTo>
                  <a:pt x="563345" y="125220"/>
                  <a:pt x="567866" y="140054"/>
                  <a:pt x="573157" y="154619"/>
                </a:cubicBezTo>
                <a:cubicBezTo>
                  <a:pt x="577215" y="165759"/>
                  <a:pt x="581680" y="176779"/>
                  <a:pt x="586746" y="187510"/>
                </a:cubicBezTo>
                <a:cubicBezTo>
                  <a:pt x="589147" y="192312"/>
                  <a:pt x="591308" y="197402"/>
                  <a:pt x="593732" y="202276"/>
                </a:cubicBezTo>
                <a:cubicBezTo>
                  <a:pt x="602575" y="219614"/>
                  <a:pt x="612536" y="236359"/>
                  <a:pt x="623551" y="252405"/>
                </a:cubicBezTo>
                <a:cubicBezTo>
                  <a:pt x="630496" y="262664"/>
                  <a:pt x="637860" y="272589"/>
                  <a:pt x="645638" y="282175"/>
                </a:cubicBezTo>
                <a:cubicBezTo>
                  <a:pt x="650440" y="288033"/>
                  <a:pt x="655434" y="293747"/>
                  <a:pt x="660451" y="299437"/>
                </a:cubicBezTo>
                <a:cubicBezTo>
                  <a:pt x="669407" y="309617"/>
                  <a:pt x="679202" y="318932"/>
                  <a:pt x="688829" y="328439"/>
                </a:cubicBezTo>
                <a:cubicBezTo>
                  <a:pt x="693031" y="332593"/>
                  <a:pt x="697808" y="336170"/>
                  <a:pt x="702178" y="340179"/>
                </a:cubicBezTo>
                <a:cubicBezTo>
                  <a:pt x="707772" y="345317"/>
                  <a:pt x="713774" y="349927"/>
                  <a:pt x="719752" y="354584"/>
                </a:cubicBezTo>
                <a:cubicBezTo>
                  <a:pt x="723233" y="357321"/>
                  <a:pt x="726690" y="360130"/>
                  <a:pt x="730316" y="362723"/>
                </a:cubicBezTo>
                <a:cubicBezTo>
                  <a:pt x="743067" y="372055"/>
                  <a:pt x="756314" y="380689"/>
                  <a:pt x="770002" y="388580"/>
                </a:cubicBezTo>
                <a:cubicBezTo>
                  <a:pt x="785340" y="397367"/>
                  <a:pt x="801172" y="405261"/>
                  <a:pt x="817418" y="412228"/>
                </a:cubicBezTo>
                <a:cubicBezTo>
                  <a:pt x="830647" y="417822"/>
                  <a:pt x="844043" y="422864"/>
                  <a:pt x="857728" y="427186"/>
                </a:cubicBezTo>
                <a:cubicBezTo>
                  <a:pt x="872323" y="431846"/>
                  <a:pt x="887177" y="435653"/>
                  <a:pt x="902215" y="438590"/>
                </a:cubicBezTo>
                <a:cubicBezTo>
                  <a:pt x="908362" y="439766"/>
                  <a:pt x="914460" y="441134"/>
                  <a:pt x="920630" y="442119"/>
                </a:cubicBezTo>
                <a:cubicBezTo>
                  <a:pt x="926800" y="443103"/>
                  <a:pt x="932634" y="443463"/>
                  <a:pt x="938708" y="444520"/>
                </a:cubicBezTo>
                <a:cubicBezTo>
                  <a:pt x="943510" y="445408"/>
                  <a:pt x="948311" y="444952"/>
                  <a:pt x="952921" y="446152"/>
                </a:cubicBezTo>
                <a:cubicBezTo>
                  <a:pt x="954061" y="446356"/>
                  <a:pt x="955221" y="446431"/>
                  <a:pt x="956378" y="446368"/>
                </a:cubicBezTo>
                <a:cubicBezTo>
                  <a:pt x="960003" y="446296"/>
                  <a:pt x="963629" y="446563"/>
                  <a:pt x="967206" y="447160"/>
                </a:cubicBezTo>
                <a:cubicBezTo>
                  <a:pt x="969331" y="447437"/>
                  <a:pt x="971477" y="447509"/>
                  <a:pt x="973616" y="447377"/>
                </a:cubicBezTo>
                <a:cubicBezTo>
                  <a:pt x="978898" y="447377"/>
                  <a:pt x="984180" y="447377"/>
                  <a:pt x="989462" y="447377"/>
                </a:cubicBezTo>
                <a:cubicBezTo>
                  <a:pt x="991502" y="447377"/>
                  <a:pt x="992031" y="448073"/>
                  <a:pt x="992175" y="450114"/>
                </a:cubicBezTo>
                <a:cubicBezTo>
                  <a:pt x="992175" y="451266"/>
                  <a:pt x="992175" y="452514"/>
                  <a:pt x="992175" y="453595"/>
                </a:cubicBezTo>
                <a:cubicBezTo>
                  <a:pt x="992175" y="482405"/>
                  <a:pt x="992175" y="511287"/>
                  <a:pt x="992175" y="540241"/>
                </a:cubicBezTo>
                <a:cubicBezTo>
                  <a:pt x="992175" y="546411"/>
                  <a:pt x="993063" y="546387"/>
                  <a:pt x="985500" y="547107"/>
                </a:cubicBezTo>
                <a:cubicBezTo>
                  <a:pt x="980122" y="547635"/>
                  <a:pt x="974625" y="547275"/>
                  <a:pt x="969175" y="547323"/>
                </a:cubicBezTo>
                <a:cubicBezTo>
                  <a:pt x="966210" y="547141"/>
                  <a:pt x="963235" y="547383"/>
                  <a:pt x="960340" y="548044"/>
                </a:cubicBezTo>
                <a:cubicBezTo>
                  <a:pt x="959701" y="548226"/>
                  <a:pt x="959033" y="548293"/>
                  <a:pt x="958371" y="548236"/>
                </a:cubicBezTo>
                <a:cubicBezTo>
                  <a:pt x="952933" y="548132"/>
                  <a:pt x="947500" y="548550"/>
                  <a:pt x="942141" y="549484"/>
                </a:cubicBezTo>
                <a:cubicBezTo>
                  <a:pt x="933978" y="550428"/>
                  <a:pt x="925840" y="551597"/>
                  <a:pt x="917725" y="552989"/>
                </a:cubicBezTo>
                <a:cubicBezTo>
                  <a:pt x="903608" y="555407"/>
                  <a:pt x="889618" y="558439"/>
                  <a:pt x="875758" y="562088"/>
                </a:cubicBezTo>
                <a:cubicBezTo>
                  <a:pt x="845474" y="570191"/>
                  <a:pt x="816143" y="581516"/>
                  <a:pt x="788272" y="595868"/>
                </a:cubicBezTo>
                <a:cubicBezTo>
                  <a:pt x="776700" y="601846"/>
                  <a:pt x="765464" y="608424"/>
                  <a:pt x="754396" y="615315"/>
                </a:cubicBezTo>
                <a:cubicBezTo>
                  <a:pt x="743880" y="621845"/>
                  <a:pt x="733821" y="629024"/>
                  <a:pt x="723930" y="636418"/>
                </a:cubicBezTo>
                <a:cubicBezTo>
                  <a:pt x="717471" y="641220"/>
                  <a:pt x="711277" y="646454"/>
                  <a:pt x="705035" y="651567"/>
                </a:cubicBezTo>
                <a:cubicBezTo>
                  <a:pt x="690383" y="664136"/>
                  <a:pt x="676443" y="677513"/>
                  <a:pt x="663284" y="691637"/>
                </a:cubicBezTo>
                <a:cubicBezTo>
                  <a:pt x="657907" y="697183"/>
                  <a:pt x="653225" y="703377"/>
                  <a:pt x="648135" y="709235"/>
                </a:cubicBezTo>
                <a:cubicBezTo>
                  <a:pt x="642637" y="715598"/>
                  <a:pt x="637572" y="722272"/>
                  <a:pt x="632578" y="729066"/>
                </a:cubicBezTo>
                <a:cubicBezTo>
                  <a:pt x="626240" y="737709"/>
                  <a:pt x="620262" y="746568"/>
                  <a:pt x="614524" y="755644"/>
                </a:cubicBezTo>
                <a:cubicBezTo>
                  <a:pt x="605364" y="770149"/>
                  <a:pt x="597084" y="785188"/>
                  <a:pt x="589723" y="800683"/>
                </a:cubicBezTo>
                <a:cubicBezTo>
                  <a:pt x="584328" y="811984"/>
                  <a:pt x="579431" y="823515"/>
                  <a:pt x="575030" y="835279"/>
                </a:cubicBezTo>
                <a:cubicBezTo>
                  <a:pt x="572101" y="843154"/>
                  <a:pt x="569381" y="851101"/>
                  <a:pt x="566867" y="859119"/>
                </a:cubicBezTo>
                <a:cubicBezTo>
                  <a:pt x="562082" y="874021"/>
                  <a:pt x="558231" y="889209"/>
                  <a:pt x="555343" y="904591"/>
                </a:cubicBezTo>
                <a:cubicBezTo>
                  <a:pt x="553783" y="913330"/>
                  <a:pt x="552126" y="922069"/>
                  <a:pt x="550685" y="930832"/>
                </a:cubicBezTo>
                <a:cubicBezTo>
                  <a:pt x="550037" y="934866"/>
                  <a:pt x="550181" y="939067"/>
                  <a:pt x="549341" y="943077"/>
                </a:cubicBezTo>
                <a:cubicBezTo>
                  <a:pt x="548189" y="948598"/>
                  <a:pt x="548981" y="954288"/>
                  <a:pt x="547684" y="959762"/>
                </a:cubicBezTo>
                <a:cubicBezTo>
                  <a:pt x="547456" y="961232"/>
                  <a:pt x="547384" y="962720"/>
                  <a:pt x="547468" y="964204"/>
                </a:cubicBezTo>
                <a:cubicBezTo>
                  <a:pt x="547548" y="968492"/>
                  <a:pt x="547291" y="972777"/>
                  <a:pt x="546700" y="977024"/>
                </a:cubicBezTo>
                <a:cubicBezTo>
                  <a:pt x="546407" y="979816"/>
                  <a:pt x="546342" y="982625"/>
                  <a:pt x="546508" y="985427"/>
                </a:cubicBezTo>
                <a:cubicBezTo>
                  <a:pt x="546508" y="986916"/>
                  <a:pt x="546508" y="988404"/>
                  <a:pt x="546508" y="989893"/>
                </a:cubicBezTo>
                <a:cubicBezTo>
                  <a:pt x="546508" y="991381"/>
                  <a:pt x="545740" y="991885"/>
                  <a:pt x="544251" y="992006"/>
                </a:cubicBezTo>
                <a:cubicBezTo>
                  <a:pt x="542763" y="992126"/>
                  <a:pt x="541850" y="992006"/>
                  <a:pt x="540794" y="992006"/>
                </a:cubicBezTo>
                <a:lnTo>
                  <a:pt x="453572" y="992006"/>
                </a:lnTo>
                <a:cubicBezTo>
                  <a:pt x="447161" y="992006"/>
                  <a:pt x="447426" y="992006"/>
                  <a:pt x="447450" y="985643"/>
                </a:cubicBezTo>
                <a:cubicBezTo>
                  <a:pt x="447450" y="982186"/>
                  <a:pt x="447450" y="978705"/>
                  <a:pt x="447450" y="975248"/>
                </a:cubicBezTo>
                <a:cubicBezTo>
                  <a:pt x="447402" y="973433"/>
                  <a:pt x="447572" y="971620"/>
                  <a:pt x="447954" y="969846"/>
                </a:cubicBezTo>
                <a:cubicBezTo>
                  <a:pt x="448398" y="966907"/>
                  <a:pt x="448542" y="963930"/>
                  <a:pt x="448386" y="960963"/>
                </a:cubicBezTo>
                <a:cubicBezTo>
                  <a:pt x="448199" y="957662"/>
                  <a:pt x="448456" y="954351"/>
                  <a:pt x="449154" y="951119"/>
                </a:cubicBezTo>
                <a:cubicBezTo>
                  <a:pt x="449286" y="950644"/>
                  <a:pt x="449334" y="950147"/>
                  <a:pt x="449298" y="949655"/>
                </a:cubicBezTo>
                <a:cubicBezTo>
                  <a:pt x="448890" y="944181"/>
                  <a:pt x="450307" y="938851"/>
                  <a:pt x="450499" y="933401"/>
                </a:cubicBezTo>
                <a:cubicBezTo>
                  <a:pt x="450643" y="929488"/>
                  <a:pt x="451675" y="925598"/>
                  <a:pt x="452059" y="921685"/>
                </a:cubicBezTo>
                <a:cubicBezTo>
                  <a:pt x="452539" y="916595"/>
                  <a:pt x="453332" y="911578"/>
                  <a:pt x="454244" y="906560"/>
                </a:cubicBezTo>
                <a:cubicBezTo>
                  <a:pt x="455396" y="900078"/>
                  <a:pt x="456237" y="893547"/>
                  <a:pt x="457533" y="887089"/>
                </a:cubicBezTo>
                <a:cubicBezTo>
                  <a:pt x="459766" y="875973"/>
                  <a:pt x="462143" y="864857"/>
                  <a:pt x="465120" y="853886"/>
                </a:cubicBezTo>
                <a:cubicBezTo>
                  <a:pt x="469972" y="835567"/>
                  <a:pt x="475748" y="817506"/>
                  <a:pt x="482430" y="799771"/>
                </a:cubicBezTo>
                <a:cubicBezTo>
                  <a:pt x="487544" y="786518"/>
                  <a:pt x="493089" y="773506"/>
                  <a:pt x="499019" y="760613"/>
                </a:cubicBezTo>
                <a:cubicBezTo>
                  <a:pt x="504685" y="748297"/>
                  <a:pt x="511024" y="736389"/>
                  <a:pt x="517602" y="724601"/>
                </a:cubicBezTo>
                <a:cubicBezTo>
                  <a:pt x="524180" y="712813"/>
                  <a:pt x="531623" y="700592"/>
                  <a:pt x="539353" y="689212"/>
                </a:cubicBezTo>
                <a:cubicBezTo>
                  <a:pt x="547804" y="676608"/>
                  <a:pt x="556712" y="664364"/>
                  <a:pt x="566219" y="652528"/>
                </a:cubicBezTo>
                <a:cubicBezTo>
                  <a:pt x="572197" y="645061"/>
                  <a:pt x="578223" y="637715"/>
                  <a:pt x="584657" y="630584"/>
                </a:cubicBezTo>
                <a:cubicBezTo>
                  <a:pt x="590491" y="624078"/>
                  <a:pt x="596205" y="617476"/>
                  <a:pt x="602543" y="611377"/>
                </a:cubicBezTo>
                <a:cubicBezTo>
                  <a:pt x="607081" y="607056"/>
                  <a:pt x="611426" y="602518"/>
                  <a:pt x="615892" y="598125"/>
                </a:cubicBezTo>
                <a:cubicBezTo>
                  <a:pt x="621654" y="592459"/>
                  <a:pt x="627704" y="587129"/>
                  <a:pt x="633874" y="581919"/>
                </a:cubicBezTo>
                <a:cubicBezTo>
                  <a:pt x="639036" y="577550"/>
                  <a:pt x="644030" y="572988"/>
                  <a:pt x="649288" y="568763"/>
                </a:cubicBezTo>
                <a:cubicBezTo>
                  <a:pt x="655578" y="563697"/>
                  <a:pt x="662084" y="558895"/>
                  <a:pt x="668494" y="553998"/>
                </a:cubicBezTo>
                <a:lnTo>
                  <a:pt x="675913" y="548260"/>
                </a:lnTo>
                <a:cubicBezTo>
                  <a:pt x="676321" y="547947"/>
                  <a:pt x="676681" y="547467"/>
                  <a:pt x="676321" y="547011"/>
                </a:cubicBezTo>
                <a:cubicBezTo>
                  <a:pt x="676006" y="546673"/>
                  <a:pt x="675579" y="546459"/>
                  <a:pt x="675121" y="546411"/>
                </a:cubicBezTo>
                <a:cubicBezTo>
                  <a:pt x="674470" y="546291"/>
                  <a:pt x="673803" y="546291"/>
                  <a:pt x="673152" y="546411"/>
                </a:cubicBezTo>
                <a:cubicBezTo>
                  <a:pt x="670578" y="546994"/>
                  <a:pt x="667932" y="547196"/>
                  <a:pt x="665301" y="547011"/>
                </a:cubicBezTo>
                <a:lnTo>
                  <a:pt x="12683" y="547011"/>
                </a:lnTo>
                <a:cubicBezTo>
                  <a:pt x="9714" y="547158"/>
                  <a:pt x="6739" y="546884"/>
                  <a:pt x="3848" y="546195"/>
                </a:cubicBezTo>
                <a:cubicBezTo>
                  <a:pt x="2664" y="546015"/>
                  <a:pt x="1793" y="544992"/>
                  <a:pt x="1807" y="543794"/>
                </a:cubicBezTo>
                <a:cubicBezTo>
                  <a:pt x="1807" y="542305"/>
                  <a:pt x="1807" y="540817"/>
                  <a:pt x="1807" y="539352"/>
                </a:cubicBezTo>
                <a:lnTo>
                  <a:pt x="1807" y="454459"/>
                </a:lnTo>
                <a:cubicBezTo>
                  <a:pt x="1807" y="446944"/>
                  <a:pt x="1327" y="447401"/>
                  <a:pt x="8721" y="4474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02049" y="615862"/>
            <a:ext cx="537267" cy="390488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678305" y="1702090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25400" dir="5400000" sx="90000" sy="90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78306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925917" y="1702090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330200" dist="25400" dir="5400000" sx="90000" sy="90000" algn="t" rotWithShape="0">
              <a:schemeClr val="accent2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25918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50669" y="1702090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25400" dir="5400000" sx="90000" sy="90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50670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786366">
            <a:off x="2161391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786366">
            <a:off x="5409003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786366">
            <a:off x="8633755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56376" y="4028440"/>
            <a:ext cx="2082258" cy="12293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3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学习优质蛋白质来源，如鸡蛋、牛奶、豆类，每天保证适量摄入，维持身体机能。
了解蛋白质搭配，如豆浆搭配油条，营养互补。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854200" y="3421380"/>
            <a:ext cx="20828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蛋白质摄入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26844" y="4028440"/>
            <a:ext cx="2075002" cy="1229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6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了解谷物杂粮种类，如燕麦、糙米，富含膳食纤维，有助于消化。
学习搭配，如燕麦粥搭配坚果，营养丰富。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31200" y="3421380"/>
            <a:ext cx="20701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谷物杂粮摄入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04854" y="4028440"/>
            <a:ext cx="2075002" cy="12293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34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掌握蔬菜水果种类选择，如深色蔬菜富含维生素，水果提供膳食纤维。
学习搭配方法，如水果沙拉搭配酸奶，健康美味。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105400" y="3421380"/>
            <a:ext cx="20701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蔬菜水果搭配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614614" y="2316152"/>
            <a:ext cx="534154" cy="53415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62226" y="2331503"/>
            <a:ext cx="534154" cy="50345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130485" y="2316152"/>
            <a:ext cx="467721" cy="534154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442307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17555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969943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71922" y="273394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营养均衡原则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>
            <a:off x="87599" y="371595"/>
            <a:ext cx="645991" cy="340016"/>
          </a:xfrm>
          <a:custGeom>
            <a:avLst/>
            <a:gdLst>
              <a:gd name="connsiteX0" fmla="*/ 186113 w 645991"/>
              <a:gd name="connsiteY0" fmla="*/ 191386 h 340016"/>
              <a:gd name="connsiteX1" fmla="*/ 139199 w 645991"/>
              <a:gd name="connsiteY1" fmla="*/ 244808 h 340016"/>
              <a:gd name="connsiteX2" fmla="*/ 172171 w 645991"/>
              <a:gd name="connsiteY2" fmla="*/ 307786 h 340016"/>
              <a:gd name="connsiteX3" fmla="*/ 106865 w 645991"/>
              <a:gd name="connsiteY3" fmla="*/ 279675 h 340016"/>
              <a:gd name="connsiteX4" fmla="*/ 57150 w 645991"/>
              <a:gd name="connsiteY4" fmla="*/ 330502 h 340016"/>
              <a:gd name="connsiteX5" fmla="*/ 63699 w 645991"/>
              <a:gd name="connsiteY5" fmla="*/ 259719 h 340016"/>
              <a:gd name="connsiteX6" fmla="*/ 0 w 645991"/>
              <a:gd name="connsiteY6" fmla="*/ 228126 h 340016"/>
              <a:gd name="connsiteX7" fmla="*/ 69363 w 645991"/>
              <a:gd name="connsiteY7" fmla="*/ 212495 h 340016"/>
              <a:gd name="connsiteX8" fmla="*/ 79701 w 645991"/>
              <a:gd name="connsiteY8" fmla="*/ 142144 h 340016"/>
              <a:gd name="connsiteX9" fmla="*/ 116009 w 645991"/>
              <a:gd name="connsiteY9" fmla="*/ 203269 h 340016"/>
              <a:gd name="connsiteX10" fmla="*/ 463358 w 645991"/>
              <a:gd name="connsiteY10" fmla="*/ 100728 h 340016"/>
              <a:gd name="connsiteX11" fmla="*/ 380980 w 645991"/>
              <a:gd name="connsiteY11" fmla="*/ 164036 h 340016"/>
              <a:gd name="connsiteX12" fmla="*/ 410410 w 645991"/>
              <a:gd name="connsiteY12" fmla="*/ 263693 h 340016"/>
              <a:gd name="connsiteX13" fmla="*/ 324736 w 645991"/>
              <a:gd name="connsiteY13" fmla="*/ 204896 h 340016"/>
              <a:gd name="connsiteX14" fmla="*/ 239063 w 645991"/>
              <a:gd name="connsiteY14" fmla="*/ 263693 h 340016"/>
              <a:gd name="connsiteX15" fmla="*/ 268492 w 645991"/>
              <a:gd name="connsiteY15" fmla="*/ 164036 h 340016"/>
              <a:gd name="connsiteX16" fmla="*/ 186114 w 645991"/>
              <a:gd name="connsiteY16" fmla="*/ 100728 h 340016"/>
              <a:gd name="connsiteX17" fmla="*/ 289973 w 645991"/>
              <a:gd name="connsiteY17" fmla="*/ 97927 h 340016"/>
              <a:gd name="connsiteX18" fmla="*/ 324736 w 645991"/>
              <a:gd name="connsiteY18" fmla="*/ 0 h 340016"/>
              <a:gd name="connsiteX19" fmla="*/ 359500 w 645991"/>
              <a:gd name="connsiteY19" fmla="*/ 97927 h 340016"/>
              <a:gd name="connsiteX20" fmla="*/ 645991 w 645991"/>
              <a:gd name="connsiteY20" fmla="*/ 239412 h 340016"/>
              <a:gd name="connsiteX21" fmla="*/ 581365 w 645991"/>
              <a:gd name="connsiteY21" fmla="*/ 269047 h 340016"/>
              <a:gd name="connsiteX22" fmla="*/ 585772 w 645991"/>
              <a:gd name="connsiteY22" fmla="*/ 340016 h 340016"/>
              <a:gd name="connsiteX23" fmla="*/ 537601 w 645991"/>
              <a:gd name="connsiteY23" fmla="*/ 287706 h 340016"/>
              <a:gd name="connsiteX24" fmla="*/ 471493 w 645991"/>
              <a:gd name="connsiteY24" fmla="*/ 313820 h 340016"/>
              <a:gd name="connsiteX25" fmla="*/ 506339 w 645991"/>
              <a:gd name="connsiteY25" fmla="*/ 251851 h 340016"/>
              <a:gd name="connsiteX26" fmla="*/ 461072 w 645991"/>
              <a:gd name="connsiteY26" fmla="*/ 197049 h 340016"/>
              <a:gd name="connsiteX27" fmla="*/ 530785 w 645991"/>
              <a:gd name="connsiteY27" fmla="*/ 211053 h 340016"/>
              <a:gd name="connsiteX28" fmla="*/ 568926 w 645991"/>
              <a:gd name="connsiteY28" fmla="*/ 151061 h 340016"/>
              <a:gd name="connsiteX29" fmla="*/ 577143 w 645991"/>
              <a:gd name="connsiteY29" fmla="*/ 221680 h 340016"/>
            </a:gdLst>
            <a:ahLst/>
            <a:cxnLst/>
            <a:rect l="l" t="t" r="r" b="b"/>
            <a:pathLst>
              <a:path w="645991" h="340016">
                <a:moveTo>
                  <a:pt x="186113" y="191386"/>
                </a:moveTo>
                <a:lnTo>
                  <a:pt x="139199" y="244808"/>
                </a:lnTo>
                <a:lnTo>
                  <a:pt x="172171" y="307786"/>
                </a:lnTo>
                <a:lnTo>
                  <a:pt x="106865" y="279675"/>
                </a:lnTo>
                <a:lnTo>
                  <a:pt x="57150" y="330502"/>
                </a:lnTo>
                <a:lnTo>
                  <a:pt x="63699" y="259719"/>
                </a:lnTo>
                <a:lnTo>
                  <a:pt x="0" y="228126"/>
                </a:lnTo>
                <a:lnTo>
                  <a:pt x="69363" y="212495"/>
                </a:lnTo>
                <a:lnTo>
                  <a:pt x="79701" y="142144"/>
                </a:lnTo>
                <a:lnTo>
                  <a:pt x="116009" y="203269"/>
                </a:lnTo>
                <a:close/>
                <a:moveTo>
                  <a:pt x="463358" y="100728"/>
                </a:moveTo>
                <a:lnTo>
                  <a:pt x="380980" y="164036"/>
                </a:lnTo>
                <a:lnTo>
                  <a:pt x="410410" y="263693"/>
                </a:lnTo>
                <a:lnTo>
                  <a:pt x="324736" y="204896"/>
                </a:lnTo>
                <a:lnTo>
                  <a:pt x="239063" y="263693"/>
                </a:lnTo>
                <a:lnTo>
                  <a:pt x="268492" y="164036"/>
                </a:lnTo>
                <a:lnTo>
                  <a:pt x="186114" y="100728"/>
                </a:lnTo>
                <a:lnTo>
                  <a:pt x="289973" y="97927"/>
                </a:lnTo>
                <a:lnTo>
                  <a:pt x="324736" y="0"/>
                </a:lnTo>
                <a:lnTo>
                  <a:pt x="359500" y="97927"/>
                </a:lnTo>
                <a:close/>
                <a:moveTo>
                  <a:pt x="645991" y="239412"/>
                </a:moveTo>
                <a:lnTo>
                  <a:pt x="581365" y="269047"/>
                </a:lnTo>
                <a:lnTo>
                  <a:pt x="585772" y="340016"/>
                </a:lnTo>
                <a:lnTo>
                  <a:pt x="537601" y="287706"/>
                </a:lnTo>
                <a:lnTo>
                  <a:pt x="471493" y="313820"/>
                </a:lnTo>
                <a:lnTo>
                  <a:pt x="506339" y="251851"/>
                </a:lnTo>
                <a:lnTo>
                  <a:pt x="461072" y="197049"/>
                </a:lnTo>
                <a:lnTo>
                  <a:pt x="530785" y="211053"/>
                </a:lnTo>
                <a:lnTo>
                  <a:pt x="568926" y="151061"/>
                </a:lnTo>
                <a:lnTo>
                  <a:pt x="577143" y="221680"/>
                </a:lnTo>
                <a:close/>
              </a:path>
            </a:pathLst>
          </a:custGeom>
          <a:solidFill>
            <a:schemeClr val="accent1"/>
          </a:solidFill>
          <a:ln w="205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C02C1E"/>
      </a:accent1>
      <a:accent2>
        <a:srgbClr val="AB483B"/>
      </a:accent2>
      <a:accent3>
        <a:srgbClr val="EC5830"/>
      </a:accent3>
      <a:accent4>
        <a:srgbClr val="ED7861"/>
      </a:accent4>
      <a:accent5>
        <a:srgbClr val="B4B4B4"/>
      </a:accent5>
      <a:accent6>
        <a:srgbClr val="D8D8D8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372</Words>
  <Application>Microsoft Office PowerPoint</Application>
  <PresentationFormat>宽屏</PresentationFormat>
  <Paragraphs>67</Paragraphs>
  <Slides>13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Source Han Sans</vt:lpstr>
      <vt:lpstr>Source Han Sans CN Bold</vt:lpstr>
      <vt:lpstr>OPPOSans H</vt:lpstr>
      <vt:lpstr>Source Han Sans CN Regular</vt:lpstr>
      <vt:lpstr>OPPOSans M</vt:lpstr>
      <vt:lpstr>Office 主题​​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3231819036@qq.com</cp:lastModifiedBy>
  <cp:revision>2</cp:revision>
  <dcterms:modified xsi:type="dcterms:W3CDTF">2025-04-29T07:28:24Z</dcterms:modified>
</cp:coreProperties>
</file>